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408" r:id="rId3"/>
    <p:sldId id="346" r:id="rId4"/>
    <p:sldId id="454" r:id="rId5"/>
    <p:sldId id="455" r:id="rId6"/>
    <p:sldId id="456" r:id="rId7"/>
    <p:sldId id="457" r:id="rId8"/>
    <p:sldId id="458" r:id="rId9"/>
    <p:sldId id="402" r:id="rId10"/>
    <p:sldId id="403" r:id="rId11"/>
    <p:sldId id="459" r:id="rId12"/>
    <p:sldId id="460" r:id="rId13"/>
    <p:sldId id="461" r:id="rId14"/>
    <p:sldId id="453" r:id="rId15"/>
    <p:sldId id="257" r:id="rId16"/>
    <p:sldId id="414" r:id="rId17"/>
    <p:sldId id="307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6" r:id="rId29"/>
    <p:sldId id="425" r:id="rId30"/>
    <p:sldId id="427" r:id="rId31"/>
    <p:sldId id="443" r:id="rId32"/>
    <p:sldId id="445" r:id="rId33"/>
    <p:sldId id="444" r:id="rId34"/>
    <p:sldId id="446" r:id="rId35"/>
    <p:sldId id="447" r:id="rId36"/>
    <p:sldId id="407" r:id="rId37"/>
    <p:sldId id="442" r:id="rId38"/>
    <p:sldId id="428" r:id="rId39"/>
    <p:sldId id="429" r:id="rId40"/>
    <p:sldId id="430" r:id="rId41"/>
    <p:sldId id="448" r:id="rId42"/>
    <p:sldId id="449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41" r:id="rId51"/>
    <p:sldId id="438" r:id="rId52"/>
    <p:sldId id="439" r:id="rId53"/>
    <p:sldId id="451" r:id="rId54"/>
    <p:sldId id="452" r:id="rId55"/>
    <p:sldId id="440" r:id="rId56"/>
    <p:sldId id="393" r:id="rId57"/>
    <p:sldId id="401" r:id="rId58"/>
  </p:sldIdLst>
  <p:sldSz cx="9144000" cy="6858000" type="screen4x3"/>
  <p:notesSz cx="7099300" cy="10234613"/>
  <p:embeddedFontLst>
    <p:embeddedFont>
      <p:font typeface="Blackadder ITC" panose="04020505051007020D02" pitchFamily="82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DejaVu Sans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D3242A"/>
    <a:srgbClr val="F8D7CD"/>
    <a:srgbClr val="FCECE8"/>
    <a:srgbClr val="ED7D31"/>
    <a:srgbClr val="E2F0D9"/>
    <a:srgbClr val="DAE3F3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A8561-0462-61C5-122F-B37E0D33A249}" v="452" dt="2022-02-25T18:00:28.886"/>
    <p1510:client id="{6650C529-5FF6-DF91-408E-CA6877BEA450}" v="10" dt="2022-02-28T12:12:33.858"/>
    <p1510:client id="{B0536F86-C883-7A67-11FA-EA747C9A93F9}" v="3132" dt="2022-02-27T19:54:03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2" autoAdjust="0"/>
  </p:normalViewPr>
  <p:slideViewPr>
    <p:cSldViewPr snapToGrid="0">
      <p:cViewPr varScale="1">
        <p:scale>
          <a:sx n="133" d="100"/>
          <a:sy n="133" d="100"/>
        </p:scale>
        <p:origin x="1122" y="13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customschemas.google.com/relationships/presentationmetadata" Target="meta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an" userId="S::daniel.dan@modul.ac.at::e2a95533-a292-400e-bcf5-c81090ef720f" providerId="AD" clId="Web-{B0536F86-C883-7A67-11FA-EA747C9A93F9}"/>
    <pc:docChg chg="addSld delSld modSld sldOrd">
      <pc:chgData name="Daniel Dan" userId="S::daniel.dan@modul.ac.at::e2a95533-a292-400e-bcf5-c81090ef720f" providerId="AD" clId="Web-{B0536F86-C883-7A67-11FA-EA747C9A93F9}" dt="2022-02-27T19:54:03.084" v="2519"/>
      <pc:docMkLst>
        <pc:docMk/>
      </pc:docMkLst>
      <pc:sldChg chg="modSp">
        <pc:chgData name="Daniel Dan" userId="S::daniel.dan@modul.ac.at::e2a95533-a292-400e-bcf5-c81090ef720f" providerId="AD" clId="Web-{B0536F86-C883-7A67-11FA-EA747C9A93F9}" dt="2022-02-27T19:41:23.940" v="1323" actId="20577"/>
        <pc:sldMkLst>
          <pc:docMk/>
          <pc:sldMk cId="0" sldId="257"/>
        </pc:sldMkLst>
        <pc:spChg chg="mod">
          <ac:chgData name="Daniel Dan" userId="S::daniel.dan@modul.ac.at::e2a95533-a292-400e-bcf5-c81090ef720f" providerId="AD" clId="Web-{B0536F86-C883-7A67-11FA-EA747C9A93F9}" dt="2022-02-27T19:41:23.940" v="1323" actId="20577"/>
          <ac:spMkLst>
            <pc:docMk/>
            <pc:sldMk cId="0" sldId="257"/>
            <ac:spMk id="87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B0536F86-C883-7A67-11FA-EA747C9A93F9}" dt="2022-02-27T10:47:02.715" v="4" actId="20577"/>
        <pc:sldMkLst>
          <pc:docMk/>
          <pc:sldMk cId="0" sldId="258"/>
        </pc:sldMkLst>
        <pc:spChg chg="mod">
          <ac:chgData name="Daniel Dan" userId="S::daniel.dan@modul.ac.at::e2a95533-a292-400e-bcf5-c81090ef720f" providerId="AD" clId="Web-{B0536F86-C883-7A67-11FA-EA747C9A93F9}" dt="2022-02-27T10:47:02.715" v="4" actId="20577"/>
          <ac:spMkLst>
            <pc:docMk/>
            <pc:sldMk cId="0" sldId="258"/>
            <ac:spMk id="2" creationId="{2AC6E17C-95F6-43A8-9683-8D544AABF34F}"/>
          </ac:spMkLst>
        </pc:spChg>
      </pc:sldChg>
      <pc:sldChg chg="addSp modSp">
        <pc:chgData name="Daniel Dan" userId="S::daniel.dan@modul.ac.at::e2a95533-a292-400e-bcf5-c81090ef720f" providerId="AD" clId="Web-{B0536F86-C883-7A67-11FA-EA747C9A93F9}" dt="2022-02-27T11:12:59.042" v="70" actId="1076"/>
        <pc:sldMkLst>
          <pc:docMk/>
          <pc:sldMk cId="0" sldId="262"/>
        </pc:sldMkLst>
        <pc:spChg chg="mod">
          <ac:chgData name="Daniel Dan" userId="S::daniel.dan@modul.ac.at::e2a95533-a292-400e-bcf5-c81090ef720f" providerId="AD" clId="Web-{B0536F86-C883-7A67-11FA-EA747C9A93F9}" dt="2022-02-27T11:09:47.609" v="63" actId="20577"/>
          <ac:spMkLst>
            <pc:docMk/>
            <pc:sldMk cId="0" sldId="262"/>
            <ac:spMk id="127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1:10:05.735" v="66" actId="20577"/>
          <ac:spMkLst>
            <pc:docMk/>
            <pc:sldMk cId="0" sldId="262"/>
            <ac:spMk id="12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12:59.042" v="70" actId="1076"/>
          <ac:picMkLst>
            <pc:docMk/>
            <pc:sldMk cId="0" sldId="262"/>
            <ac:picMk id="2" creationId="{04DAB524-A9F3-4A49-A8C0-8C2EC209D27E}"/>
          </ac:picMkLst>
        </pc:picChg>
      </pc:sldChg>
      <pc:sldChg chg="addSp modSp">
        <pc:chgData name="Daniel Dan" userId="S::daniel.dan@modul.ac.at::e2a95533-a292-400e-bcf5-c81090ef720f" providerId="AD" clId="Web-{B0536F86-C883-7A67-11FA-EA747C9A93F9}" dt="2022-02-27T11:16:29.475" v="102" actId="20577"/>
        <pc:sldMkLst>
          <pc:docMk/>
          <pc:sldMk cId="0" sldId="263"/>
        </pc:sldMkLst>
        <pc:spChg chg="add mod">
          <ac:chgData name="Daniel Dan" userId="S::daniel.dan@modul.ac.at::e2a95533-a292-400e-bcf5-c81090ef720f" providerId="AD" clId="Web-{B0536F86-C883-7A67-11FA-EA747C9A93F9}" dt="2022-02-27T11:16:29.475" v="102" actId="20577"/>
          <ac:spMkLst>
            <pc:docMk/>
            <pc:sldMk cId="0" sldId="263"/>
            <ac:spMk id="3" creationId="{4D3EA09A-1AEA-41F2-997D-E1849B0F2163}"/>
          </ac:spMkLst>
        </pc:spChg>
        <pc:spChg chg="mod">
          <ac:chgData name="Daniel Dan" userId="S::daniel.dan@modul.ac.at::e2a95533-a292-400e-bcf5-c81090ef720f" providerId="AD" clId="Web-{B0536F86-C883-7A67-11FA-EA747C9A93F9}" dt="2022-02-27T11:13:47.904" v="74" actId="20577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1:15:24.347" v="86" actId="20577"/>
          <ac:spMkLst>
            <pc:docMk/>
            <pc:sldMk cId="0" sldId="263"/>
            <ac:spMk id="135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15:31.675" v="89" actId="14100"/>
          <ac:picMkLst>
            <pc:docMk/>
            <pc:sldMk cId="0" sldId="263"/>
            <ac:picMk id="2" creationId="{A4BEBE51-DC18-4D86-A4F0-FACE4AD031D8}"/>
          </ac:picMkLst>
        </pc:picChg>
      </pc:sldChg>
      <pc:sldChg chg="addSp delSp modSp">
        <pc:chgData name="Daniel Dan" userId="S::daniel.dan@modul.ac.at::e2a95533-a292-400e-bcf5-c81090ef720f" providerId="AD" clId="Web-{B0536F86-C883-7A67-11FA-EA747C9A93F9}" dt="2022-02-27T11:36:49.627" v="332" actId="1076"/>
        <pc:sldMkLst>
          <pc:docMk/>
          <pc:sldMk cId="0" sldId="264"/>
        </pc:sldMkLst>
        <pc:spChg chg="add mod">
          <ac:chgData name="Daniel Dan" userId="S::daniel.dan@modul.ac.at::e2a95533-a292-400e-bcf5-c81090ef720f" providerId="AD" clId="Web-{B0536F86-C883-7A67-11FA-EA747C9A93F9}" dt="2022-02-27T11:17:30.323" v="108"/>
          <ac:spMkLst>
            <pc:docMk/>
            <pc:sldMk cId="0" sldId="264"/>
            <ac:spMk id="3" creationId="{FA7269B2-5EAC-40A0-BC78-8699C651F14B}"/>
          </ac:spMkLst>
        </pc:spChg>
        <pc:spChg chg="add del">
          <ac:chgData name="Daniel Dan" userId="S::daniel.dan@modul.ac.at::e2a95533-a292-400e-bcf5-c81090ef720f" providerId="AD" clId="Web-{B0536F86-C883-7A67-11FA-EA747C9A93F9}" dt="2022-02-27T11:20:26.317" v="111"/>
          <ac:spMkLst>
            <pc:docMk/>
            <pc:sldMk cId="0" sldId="264"/>
            <ac:spMk id="4" creationId="{594DD0DF-F057-4111-B631-0FE84BCCDA1B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1:20:53.662" v="114"/>
          <ac:spMkLst>
            <pc:docMk/>
            <pc:sldMk cId="0" sldId="264"/>
            <ac:spMk id="5" creationId="{9FE7237F-E970-451C-B9BA-A3A8ECB8F5BD}"/>
          </ac:spMkLst>
        </pc:spChg>
        <pc:spChg chg="add del">
          <ac:chgData name="Daniel Dan" userId="S::daniel.dan@modul.ac.at::e2a95533-a292-400e-bcf5-c81090ef720f" providerId="AD" clId="Web-{B0536F86-C883-7A67-11FA-EA747C9A93F9}" dt="2022-02-27T11:21:04.241" v="116"/>
          <ac:spMkLst>
            <pc:docMk/>
            <pc:sldMk cId="0" sldId="264"/>
            <ac:spMk id="6" creationId="{FFBBD527-BAAF-458A-915A-72F1C6D56E7C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1:21:40.274" v="120"/>
          <ac:spMkLst>
            <pc:docMk/>
            <pc:sldMk cId="0" sldId="264"/>
            <ac:spMk id="7" creationId="{B1D5E76B-264B-4A72-AB89-9522D0656748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8.503" v="148" actId="1076"/>
          <ac:spMkLst>
            <pc:docMk/>
            <pc:sldMk cId="0" sldId="264"/>
            <ac:spMk id="8" creationId="{12ED535B-6CCF-43FC-81E9-04835CE0D12D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1:43.015" v="215" actId="20577"/>
          <ac:spMkLst>
            <pc:docMk/>
            <pc:sldMk cId="0" sldId="264"/>
            <ac:spMk id="12" creationId="{A73186A8-BEB2-4989-9C4B-6A12C1481E27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45.175" v="150" actId="1076"/>
          <ac:spMkLst>
            <pc:docMk/>
            <pc:sldMk cId="0" sldId="264"/>
            <ac:spMk id="13" creationId="{67FE433E-2D4C-4D9A-9E36-4ECF262E5DAA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3:53.954" v="139" actId="14100"/>
          <ac:spMkLst>
            <pc:docMk/>
            <pc:sldMk cId="0" sldId="264"/>
            <ac:spMk id="14" creationId="{7222F7DF-9180-46F4-A269-AA6E4230EE0B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3:58.938" v="142" actId="1076"/>
          <ac:spMkLst>
            <pc:docMk/>
            <pc:sldMk cId="0" sldId="264"/>
            <ac:spMk id="15" creationId="{5BFFB2CD-BB7C-403E-A6ED-0FB8A30D7042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04.017" v="143" actId="1076"/>
          <ac:spMkLst>
            <pc:docMk/>
            <pc:sldMk cId="0" sldId="264"/>
            <ac:spMk id="16" creationId="{2C9E1B4A-8E9D-432E-AEFB-8382DAA6AD5F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1.675" v="146" actId="1076"/>
          <ac:spMkLst>
            <pc:docMk/>
            <pc:sldMk cId="0" sldId="264"/>
            <ac:spMk id="17" creationId="{AA5ADC1B-F307-4221-9E8B-40A4A8919F57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1.675" v="147" actId="1076"/>
          <ac:spMkLst>
            <pc:docMk/>
            <pc:sldMk cId="0" sldId="264"/>
            <ac:spMk id="18" creationId="{5EE5DB66-D0EC-4202-AA15-D7A5337D8222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1:29.905" v="214" actId="1076"/>
          <ac:spMkLst>
            <pc:docMk/>
            <pc:sldMk cId="0" sldId="264"/>
            <ac:spMk id="20" creationId="{294E924A-BA10-4FD7-983B-9E1FB12B6558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3:09.005" v="243" actId="1076"/>
          <ac:spMkLst>
            <pc:docMk/>
            <pc:sldMk cId="0" sldId="264"/>
            <ac:spMk id="28" creationId="{BB30CBD7-0375-4DF7-B0AE-753ED713CE6D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2:58.707" v="242" actId="1076"/>
          <ac:spMkLst>
            <pc:docMk/>
            <pc:sldMk cId="0" sldId="264"/>
            <ac:spMk id="29" creationId="{58EDA8A9-9308-4A04-BC70-F2C750A11B10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4:06.508" v="266" actId="1076"/>
          <ac:spMkLst>
            <pc:docMk/>
            <pc:sldMk cId="0" sldId="264"/>
            <ac:spMk id="30" creationId="{E1491593-CF0A-47E4-95A2-DBC0183F0411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4:39.057" v="280" actId="1076"/>
          <ac:spMkLst>
            <pc:docMk/>
            <pc:sldMk cId="0" sldId="264"/>
            <ac:spMk id="31" creationId="{BB428BE3-86D3-42A5-A89C-3436F402C584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6:27.500" v="310" actId="1076"/>
          <ac:spMkLst>
            <pc:docMk/>
            <pc:sldMk cId="0" sldId="264"/>
            <ac:spMk id="32" creationId="{279491CC-92A2-4D7E-B858-DE9D2B45C3E3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5:45.420" v="303" actId="14100"/>
          <ac:spMkLst>
            <pc:docMk/>
            <pc:sldMk cId="0" sldId="264"/>
            <ac:spMk id="33" creationId="{40FF0825-F225-46DC-B574-954EC9D85CDC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6:49.627" v="332" actId="1076"/>
          <ac:spMkLst>
            <pc:docMk/>
            <pc:sldMk cId="0" sldId="264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17:25.947" v="107" actId="20577"/>
          <ac:spMkLst>
            <pc:docMk/>
            <pc:sldMk cId="0" sldId="264"/>
            <ac:spMk id="141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1:17:30.323" v="108"/>
          <ac:spMkLst>
            <pc:docMk/>
            <pc:sldMk cId="0" sldId="264"/>
            <ac:spMk id="142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1:17:31.948" v="109"/>
          <ac:picMkLst>
            <pc:docMk/>
            <pc:sldMk cId="0" sldId="264"/>
            <ac:picMk id="143" creationId="{00000000-0000-0000-0000-000000000000}"/>
          </ac:picMkLst>
        </pc:picChg>
        <pc:cxnChg chg="add del mod">
          <ac:chgData name="Daniel Dan" userId="S::daniel.dan@modul.ac.at::e2a95533-a292-400e-bcf5-c81090ef720f" providerId="AD" clId="Web-{B0536F86-C883-7A67-11FA-EA747C9A93F9}" dt="2022-02-27T11:25:24.146" v="154"/>
          <ac:cxnSpMkLst>
            <pc:docMk/>
            <pc:sldMk cId="0" sldId="264"/>
            <ac:cxnSpMk id="9" creationId="{BF87AA38-1352-47BE-95D5-DF18E06337B9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6:13.368" v="161" actId="14100"/>
          <ac:cxnSpMkLst>
            <pc:docMk/>
            <pc:sldMk cId="0" sldId="264"/>
            <ac:cxnSpMk id="10" creationId="{70B96866-1296-4A4E-B11F-08DB35F14C8F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7:28.407" v="169" actId="14100"/>
          <ac:cxnSpMkLst>
            <pc:docMk/>
            <pc:sldMk cId="0" sldId="264"/>
            <ac:cxnSpMk id="11" creationId="{376198DB-1B98-4AED-896D-590311D6D3F6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23.039" v="184" actId="14100"/>
          <ac:cxnSpMkLst>
            <pc:docMk/>
            <pc:sldMk cId="0" sldId="264"/>
            <ac:cxnSpMk id="19" creationId="{9AB9CB49-1ED6-4394-866B-D44B63EDFF4D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57.009" v="189" actId="14100"/>
          <ac:cxnSpMkLst>
            <pc:docMk/>
            <pc:sldMk cId="0" sldId="264"/>
            <ac:cxnSpMk id="23" creationId="{3871D6BC-8253-4619-89DB-FD9BB0355CF4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48.540" v="188" actId="14100"/>
          <ac:cxnSpMkLst>
            <pc:docMk/>
            <pc:sldMk cId="0" sldId="264"/>
            <ac:cxnSpMk id="24" creationId="{E59A18B9-127C-4DF3-9AB0-6FEDE2BADEE4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30:36.918" v="195" actId="14100"/>
          <ac:cxnSpMkLst>
            <pc:docMk/>
            <pc:sldMk cId="0" sldId="264"/>
            <ac:cxnSpMk id="25" creationId="{7D7AB94C-518D-4577-809B-350181669BF3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30:17.136" v="192" actId="14100"/>
          <ac:cxnSpMkLst>
            <pc:docMk/>
            <pc:sldMk cId="0" sldId="264"/>
            <ac:cxnSpMk id="26" creationId="{2C51D958-D2C4-4B86-BF14-2AE35FC1DC40}"/>
          </ac:cxnSpMkLst>
        </pc:cxnChg>
      </pc:sldChg>
      <pc:sldChg chg="delSp modSp">
        <pc:chgData name="Daniel Dan" userId="S::daniel.dan@modul.ac.at::e2a95533-a292-400e-bcf5-c81090ef720f" providerId="AD" clId="Web-{B0536F86-C883-7A67-11FA-EA747C9A93F9}" dt="2022-02-27T17:52:45.324" v="532" actId="20577"/>
        <pc:sldMkLst>
          <pc:docMk/>
          <pc:sldMk cId="0" sldId="265"/>
        </pc:sldMkLst>
        <pc:spChg chg="mod">
          <ac:chgData name="Daniel Dan" userId="S::daniel.dan@modul.ac.at::e2a95533-a292-400e-bcf5-c81090ef720f" providerId="AD" clId="Web-{B0536F86-C883-7A67-11FA-EA747C9A93F9}" dt="2022-02-27T17:52:00.682" v="525" actId="20577"/>
          <ac:spMkLst>
            <pc:docMk/>
            <pc:sldMk cId="0" sldId="265"/>
            <ac:spMk id="149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7:52:45.324" v="532" actId="20577"/>
          <ac:spMkLst>
            <pc:docMk/>
            <pc:sldMk cId="0" sldId="265"/>
            <ac:spMk id="150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7:52:03.104" v="526"/>
          <ac:picMkLst>
            <pc:docMk/>
            <pc:sldMk cId="0" sldId="265"/>
            <ac:picMk id="151" creationId="{00000000-0000-0000-0000-000000000000}"/>
          </ac:picMkLst>
        </pc:picChg>
      </pc:sldChg>
      <pc:sldChg chg="addSp modSp del">
        <pc:chgData name="Daniel Dan" userId="S::daniel.dan@modul.ac.at::e2a95533-a292-400e-bcf5-c81090ef720f" providerId="AD" clId="Web-{B0536F86-C883-7A67-11FA-EA747C9A93F9}" dt="2022-02-27T18:13:29.373" v="612"/>
        <pc:sldMkLst>
          <pc:docMk/>
          <pc:sldMk cId="0" sldId="266"/>
        </pc:sldMkLst>
        <pc:spChg chg="mod">
          <ac:chgData name="Daniel Dan" userId="S::daniel.dan@modul.ac.at::e2a95533-a292-400e-bcf5-c81090ef720f" providerId="AD" clId="Web-{B0536F86-C883-7A67-11FA-EA747C9A93F9}" dt="2022-02-27T17:53:52.500" v="549" actId="20577"/>
          <ac:spMkLst>
            <pc:docMk/>
            <pc:sldMk cId="0" sldId="266"/>
            <ac:spMk id="157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8:05:07.269" v="577" actId="20577"/>
          <ac:spMkLst>
            <pc:docMk/>
            <pc:sldMk cId="0" sldId="266"/>
            <ac:spMk id="15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8:03:58.094" v="565" actId="1076"/>
          <ac:picMkLst>
            <pc:docMk/>
            <pc:sldMk cId="0" sldId="266"/>
            <ac:picMk id="2" creationId="{2A515699-D87A-4013-808B-5A3F43412698}"/>
          </ac:picMkLst>
        </pc:picChg>
      </pc:sldChg>
      <pc:sldChg chg="del">
        <pc:chgData name="Daniel Dan" userId="S::daniel.dan@modul.ac.at::e2a95533-a292-400e-bcf5-c81090ef720f" providerId="AD" clId="Web-{B0536F86-C883-7A67-11FA-EA747C9A93F9}" dt="2022-02-27T19:40:30.314" v="1310"/>
        <pc:sldMkLst>
          <pc:docMk/>
          <pc:sldMk cId="0" sldId="267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9"/>
        <pc:sldMkLst>
          <pc:docMk/>
          <pc:sldMk cId="0" sldId="268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8"/>
        <pc:sldMkLst>
          <pc:docMk/>
          <pc:sldMk cId="0" sldId="269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7"/>
        <pc:sldMkLst>
          <pc:docMk/>
          <pc:sldMk cId="0" sldId="270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6"/>
        <pc:sldMkLst>
          <pc:docMk/>
          <pc:sldMk cId="0" sldId="271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5"/>
        <pc:sldMkLst>
          <pc:docMk/>
          <pc:sldMk cId="0" sldId="272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4"/>
        <pc:sldMkLst>
          <pc:docMk/>
          <pc:sldMk cId="0" sldId="273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3"/>
        <pc:sldMkLst>
          <pc:docMk/>
          <pc:sldMk cId="0" sldId="274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2"/>
        <pc:sldMkLst>
          <pc:docMk/>
          <pc:sldMk cId="0" sldId="275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1"/>
        <pc:sldMkLst>
          <pc:docMk/>
          <pc:sldMk cId="0" sldId="276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0"/>
        <pc:sldMkLst>
          <pc:docMk/>
          <pc:sldMk cId="0" sldId="277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9"/>
        <pc:sldMkLst>
          <pc:docMk/>
          <pc:sldMk cId="0" sldId="278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8"/>
        <pc:sldMkLst>
          <pc:docMk/>
          <pc:sldMk cId="0" sldId="279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7"/>
        <pc:sldMkLst>
          <pc:docMk/>
          <pc:sldMk cId="0" sldId="280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6"/>
        <pc:sldMkLst>
          <pc:docMk/>
          <pc:sldMk cId="0" sldId="281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5"/>
        <pc:sldMkLst>
          <pc:docMk/>
          <pc:sldMk cId="0" sldId="282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4"/>
        <pc:sldMkLst>
          <pc:docMk/>
          <pc:sldMk cId="0" sldId="283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3"/>
        <pc:sldMkLst>
          <pc:docMk/>
          <pc:sldMk cId="0" sldId="284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2"/>
        <pc:sldMkLst>
          <pc:docMk/>
          <pc:sldMk cId="0" sldId="285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91"/>
        <pc:sldMkLst>
          <pc:docMk/>
          <pc:sldMk cId="0" sldId="286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90"/>
        <pc:sldMkLst>
          <pc:docMk/>
          <pc:sldMk cId="0" sldId="287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9"/>
        <pc:sldMkLst>
          <pc:docMk/>
          <pc:sldMk cId="0" sldId="288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8"/>
        <pc:sldMkLst>
          <pc:docMk/>
          <pc:sldMk cId="0" sldId="289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7"/>
        <pc:sldMkLst>
          <pc:docMk/>
          <pc:sldMk cId="0" sldId="290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6"/>
        <pc:sldMkLst>
          <pc:docMk/>
          <pc:sldMk cId="0" sldId="291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5"/>
        <pc:sldMkLst>
          <pc:docMk/>
          <pc:sldMk cId="0" sldId="292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4"/>
        <pc:sldMkLst>
          <pc:docMk/>
          <pc:sldMk cId="0" sldId="293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3"/>
        <pc:sldMkLst>
          <pc:docMk/>
          <pc:sldMk cId="0" sldId="294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2"/>
        <pc:sldMkLst>
          <pc:docMk/>
          <pc:sldMk cId="0" sldId="295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1"/>
        <pc:sldMkLst>
          <pc:docMk/>
          <pc:sldMk cId="0" sldId="296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0"/>
        <pc:sldMkLst>
          <pc:docMk/>
          <pc:sldMk cId="0" sldId="297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79"/>
        <pc:sldMkLst>
          <pc:docMk/>
          <pc:sldMk cId="0" sldId="298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78"/>
        <pc:sldMkLst>
          <pc:docMk/>
          <pc:sldMk cId="0" sldId="299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7"/>
        <pc:sldMkLst>
          <pc:docMk/>
          <pc:sldMk cId="0" sldId="300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6"/>
        <pc:sldMkLst>
          <pc:docMk/>
          <pc:sldMk cId="0" sldId="301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5"/>
        <pc:sldMkLst>
          <pc:docMk/>
          <pc:sldMk cId="0" sldId="302"/>
        </pc:sldMkLst>
      </pc:sldChg>
      <pc:sldChg chg="del">
        <pc:chgData name="Daniel Dan" userId="S::daniel.dan@modul.ac.at::e2a95533-a292-400e-bcf5-c81090ef720f" providerId="AD" clId="Web-{B0536F86-C883-7A67-11FA-EA747C9A93F9}" dt="2022-02-27T19:54:03.084" v="2519"/>
        <pc:sldMkLst>
          <pc:docMk/>
          <pc:sldMk cId="0" sldId="303"/>
        </pc:sldMkLst>
      </pc:sldChg>
      <pc:sldChg chg="modSp">
        <pc:chgData name="Daniel Dan" userId="S::daniel.dan@modul.ac.at::e2a95533-a292-400e-bcf5-c81090ef720f" providerId="AD" clId="Web-{B0536F86-C883-7A67-11FA-EA747C9A93F9}" dt="2022-02-27T19:41:28.847" v="1325" actId="20577"/>
        <pc:sldMkLst>
          <pc:docMk/>
          <pc:sldMk cId="0" sldId="304"/>
        </pc:sldMkLst>
        <pc:spChg chg="mod">
          <ac:chgData name="Daniel Dan" userId="S::daniel.dan@modul.ac.at::e2a95533-a292-400e-bcf5-c81090ef720f" providerId="AD" clId="Web-{B0536F86-C883-7A67-11FA-EA747C9A93F9}" dt="2022-02-27T19:41:28.847" v="1325" actId="20577"/>
          <ac:spMkLst>
            <pc:docMk/>
            <pc:sldMk cId="0" sldId="304"/>
            <ac:spMk id="433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B0536F86-C883-7A67-11FA-EA747C9A93F9}" dt="2022-02-27T19:43:45.864" v="1482" actId="20577"/>
        <pc:sldMkLst>
          <pc:docMk/>
          <pc:sldMk cId="0" sldId="305"/>
        </pc:sldMkLst>
        <pc:spChg chg="mod">
          <ac:chgData name="Daniel Dan" userId="S::daniel.dan@modul.ac.at::e2a95533-a292-400e-bcf5-c81090ef720f" providerId="AD" clId="Web-{B0536F86-C883-7A67-11FA-EA747C9A93F9}" dt="2022-02-27T19:43:45.864" v="1482" actId="20577"/>
          <ac:spMkLst>
            <pc:docMk/>
            <pc:sldMk cId="0" sldId="305"/>
            <ac:spMk id="438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B0536F86-C883-7A67-11FA-EA747C9A93F9}" dt="2022-02-27T11:15:56.192" v="91" actId="20577"/>
        <pc:sldMkLst>
          <pc:docMk/>
          <pc:sldMk cId="808992841" sldId="309"/>
        </pc:sldMkLst>
        <pc:spChg chg="add mod">
          <ac:chgData name="Daniel Dan" userId="S::daniel.dan@modul.ac.at::e2a95533-a292-400e-bcf5-c81090ef720f" providerId="AD" clId="Web-{B0536F86-C883-7A67-11FA-EA747C9A93F9}" dt="2022-02-27T11:15:56.192" v="91" actId="20577"/>
          <ac:spMkLst>
            <pc:docMk/>
            <pc:sldMk cId="808992841" sldId="309"/>
            <ac:spMk id="3" creationId="{3115D5A0-2193-4443-9F84-B0DFAF8F16C7}"/>
          </ac:spMkLst>
        </pc:spChg>
        <pc:spChg chg="mod">
          <ac:chgData name="Daniel Dan" userId="S::daniel.dan@modul.ac.at::e2a95533-a292-400e-bcf5-c81090ef720f" providerId="AD" clId="Web-{B0536F86-C883-7A67-11FA-EA747C9A93F9}" dt="2022-02-27T10:50:30.164" v="16" actId="20577"/>
          <ac:spMkLst>
            <pc:docMk/>
            <pc:sldMk cId="808992841" sldId="309"/>
            <ac:spMk id="115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0:51:43.106" v="40" actId="20577"/>
          <ac:spMkLst>
            <pc:docMk/>
            <pc:sldMk cId="808992841" sldId="309"/>
            <ac:spMk id="116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41.040" v="21"/>
          <ac:spMkLst>
            <pc:docMk/>
            <pc:sldMk cId="808992841" sldId="309"/>
            <ac:spMk id="117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36.555" v="17"/>
          <ac:spMkLst>
            <pc:docMk/>
            <pc:sldMk cId="808992841" sldId="309"/>
            <ac:spMk id="118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37.774" v="19"/>
          <ac:spMkLst>
            <pc:docMk/>
            <pc:sldMk cId="808992841" sldId="309"/>
            <ac:spMk id="119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09:11.107" v="46" actId="14100"/>
          <ac:picMkLst>
            <pc:docMk/>
            <pc:sldMk cId="808992841" sldId="309"/>
            <ac:picMk id="2" creationId="{695EDC47-AE7F-4460-88BE-3A2873850499}"/>
          </ac:picMkLst>
        </pc:picChg>
        <pc:cxnChg chg="del mod">
          <ac:chgData name="Daniel Dan" userId="S::daniel.dan@modul.ac.at::e2a95533-a292-400e-bcf5-c81090ef720f" providerId="AD" clId="Web-{B0536F86-C883-7A67-11FA-EA747C9A93F9}" dt="2022-02-27T10:50:39.540" v="20"/>
          <ac:cxnSpMkLst>
            <pc:docMk/>
            <pc:sldMk cId="808992841" sldId="309"/>
            <ac:cxnSpMk id="120" creationId="{00000000-0000-0000-0000-000000000000}"/>
          </ac:cxnSpMkLst>
        </pc:cxnChg>
        <pc:cxnChg chg="del mod">
          <ac:chgData name="Daniel Dan" userId="S::daniel.dan@modul.ac.at::e2a95533-a292-400e-bcf5-c81090ef720f" providerId="AD" clId="Web-{B0536F86-C883-7A67-11FA-EA747C9A93F9}" dt="2022-02-27T10:50:36.665" v="18"/>
          <ac:cxnSpMkLst>
            <pc:docMk/>
            <pc:sldMk cId="808992841" sldId="309"/>
            <ac:cxnSpMk id="121" creationId="{00000000-0000-0000-0000-00000000000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1:42:15.551" v="396" actId="20577"/>
        <pc:sldMkLst>
          <pc:docMk/>
          <pc:sldMk cId="2255279033" sldId="310"/>
        </pc:sldMkLst>
        <pc:spChg chg="del">
          <ac:chgData name="Daniel Dan" userId="S::daniel.dan@modul.ac.at::e2a95533-a292-400e-bcf5-c81090ef720f" providerId="AD" clId="Web-{B0536F86-C883-7A67-11FA-EA747C9A93F9}" dt="2022-02-27T11:38:29.226" v="334"/>
          <ac:spMkLst>
            <pc:docMk/>
            <pc:sldMk cId="2255279033" sldId="310"/>
            <ac:spMk id="3" creationId="{FA7269B2-5EAC-40A0-BC78-8699C651F14B}"/>
          </ac:spMkLst>
        </pc:spChg>
        <pc:spChg chg="add mod">
          <ac:chgData name="Daniel Dan" userId="S::daniel.dan@modul.ac.at::e2a95533-a292-400e-bcf5-c81090ef720f" providerId="AD" clId="Web-{B0536F86-C883-7A67-11FA-EA747C9A93F9}" dt="2022-02-27T11:42:15.551" v="396" actId="20577"/>
          <ac:spMkLst>
            <pc:docMk/>
            <pc:sldMk cId="2255279033" sldId="310"/>
            <ac:spMk id="4" creationId="{E8CB220C-C520-4842-AAF7-BCBE3FD1411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4"/>
          <ac:spMkLst>
            <pc:docMk/>
            <pc:sldMk cId="2255279033" sldId="310"/>
            <ac:spMk id="8" creationId="{12ED535B-6CCF-43FC-81E9-04835CE0D12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3"/>
          <ac:spMkLst>
            <pc:docMk/>
            <pc:sldMk cId="2255279033" sldId="310"/>
            <ac:spMk id="12" creationId="{A73186A8-BEB2-4989-9C4B-6A12C1481E27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2"/>
          <ac:spMkLst>
            <pc:docMk/>
            <pc:sldMk cId="2255279033" sldId="310"/>
            <ac:spMk id="13" creationId="{67FE433E-2D4C-4D9A-9E36-4ECF262E5DAA}"/>
          </ac:spMkLst>
        </pc:spChg>
        <pc:spChg chg="del">
          <ac:chgData name="Daniel Dan" userId="S::daniel.dan@modul.ac.at::e2a95533-a292-400e-bcf5-c81090ef720f" providerId="AD" clId="Web-{B0536F86-C883-7A67-11FA-EA747C9A93F9}" dt="2022-02-27T11:39:15.088" v="385"/>
          <ac:spMkLst>
            <pc:docMk/>
            <pc:sldMk cId="2255279033" sldId="310"/>
            <ac:spMk id="14" creationId="{7222F7DF-9180-46F4-A269-AA6E4230EE0B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1"/>
          <ac:spMkLst>
            <pc:docMk/>
            <pc:sldMk cId="2255279033" sldId="310"/>
            <ac:spMk id="15" creationId="{5BFFB2CD-BB7C-403E-A6ED-0FB8A30D7042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0"/>
          <ac:spMkLst>
            <pc:docMk/>
            <pc:sldMk cId="2255279033" sldId="310"/>
            <ac:spMk id="16" creationId="{2C9E1B4A-8E9D-432E-AEFB-8382DAA6AD5F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9"/>
          <ac:spMkLst>
            <pc:docMk/>
            <pc:sldMk cId="2255279033" sldId="310"/>
            <ac:spMk id="17" creationId="{AA5ADC1B-F307-4221-9E8B-40A4A8919F57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8"/>
          <ac:spMkLst>
            <pc:docMk/>
            <pc:sldMk cId="2255279033" sldId="310"/>
            <ac:spMk id="18" creationId="{5EE5DB66-D0EC-4202-AA15-D7A5337D8222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0"/>
          <ac:spMkLst>
            <pc:docMk/>
            <pc:sldMk cId="2255279033" sldId="310"/>
            <ac:spMk id="20" creationId="{294E924A-BA10-4FD7-983B-9E1FB12B6558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9"/>
          <ac:spMkLst>
            <pc:docMk/>
            <pc:sldMk cId="2255279033" sldId="310"/>
            <ac:spMk id="28" creationId="{BB30CBD7-0375-4DF7-B0AE-753ED713CE6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8"/>
          <ac:spMkLst>
            <pc:docMk/>
            <pc:sldMk cId="2255279033" sldId="310"/>
            <ac:spMk id="29" creationId="{58EDA8A9-9308-4A04-BC70-F2C750A11B10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7"/>
          <ac:spMkLst>
            <pc:docMk/>
            <pc:sldMk cId="2255279033" sldId="310"/>
            <ac:spMk id="30" creationId="{E1491593-CF0A-47E4-95A2-DBC0183F0411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6"/>
          <ac:spMkLst>
            <pc:docMk/>
            <pc:sldMk cId="2255279033" sldId="310"/>
            <ac:spMk id="31" creationId="{BB428BE3-86D3-42A5-A89C-3436F402C584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5"/>
          <ac:spMkLst>
            <pc:docMk/>
            <pc:sldMk cId="2255279033" sldId="310"/>
            <ac:spMk id="32" creationId="{279491CC-92A2-4D7E-B858-DE9D2B45C3E3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4"/>
          <ac:spMkLst>
            <pc:docMk/>
            <pc:sldMk cId="2255279033" sldId="310"/>
            <ac:spMk id="33" creationId="{40FF0825-F225-46DC-B574-954EC9D85CDC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3"/>
          <ac:spMkLst>
            <pc:docMk/>
            <pc:sldMk cId="2255279033" sldId="310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39:05.462" v="362" actId="20577"/>
          <ac:spMkLst>
            <pc:docMk/>
            <pc:sldMk cId="2255279033" sldId="310"/>
            <ac:spMk id="141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39:37.402" v="391" actId="1076"/>
          <ac:picMkLst>
            <pc:docMk/>
            <pc:sldMk cId="2255279033" sldId="310"/>
            <ac:picMk id="2" creationId="{00243F75-935B-4A75-934D-972B513C5EF1}"/>
          </ac:picMkLst>
        </pc:picChg>
        <pc:cxnChg chg="del">
          <ac:chgData name="Daniel Dan" userId="S::daniel.dan@modul.ac.at::e2a95533-a292-400e-bcf5-c81090ef720f" providerId="AD" clId="Web-{B0536F86-C883-7A67-11FA-EA747C9A93F9}" dt="2022-02-27T11:39:13.150" v="377"/>
          <ac:cxnSpMkLst>
            <pc:docMk/>
            <pc:sldMk cId="2255279033" sldId="310"/>
            <ac:cxnSpMk id="10" creationId="{70B96866-1296-4A4E-B11F-08DB35F14C8F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6"/>
          <ac:cxnSpMkLst>
            <pc:docMk/>
            <pc:sldMk cId="2255279033" sldId="310"/>
            <ac:cxnSpMk id="11" creationId="{376198DB-1B98-4AED-896D-590311D6D3F6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5"/>
          <ac:cxnSpMkLst>
            <pc:docMk/>
            <pc:sldMk cId="2255279033" sldId="310"/>
            <ac:cxnSpMk id="19" creationId="{9AB9CB49-1ED6-4394-866B-D44B63EDFF4D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4"/>
          <ac:cxnSpMkLst>
            <pc:docMk/>
            <pc:sldMk cId="2255279033" sldId="310"/>
            <ac:cxnSpMk id="23" creationId="{3871D6BC-8253-4619-89DB-FD9BB0355CF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3"/>
          <ac:cxnSpMkLst>
            <pc:docMk/>
            <pc:sldMk cId="2255279033" sldId="310"/>
            <ac:cxnSpMk id="24" creationId="{E59A18B9-127C-4DF3-9AB0-6FEDE2BADEE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2"/>
          <ac:cxnSpMkLst>
            <pc:docMk/>
            <pc:sldMk cId="2255279033" sldId="310"/>
            <ac:cxnSpMk id="25" creationId="{7D7AB94C-518D-4577-809B-350181669BF3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1"/>
          <ac:cxnSpMkLst>
            <pc:docMk/>
            <pc:sldMk cId="2255279033" sldId="310"/>
            <ac:cxnSpMk id="26" creationId="{2C51D958-D2C4-4B86-BF14-2AE35FC1DC4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1:45:26.031" v="464" actId="20577"/>
        <pc:sldMkLst>
          <pc:docMk/>
          <pc:sldMk cId="3047330159" sldId="311"/>
        </pc:sldMkLst>
        <pc:spChg chg="add mod">
          <ac:chgData name="Daniel Dan" userId="S::daniel.dan@modul.ac.at::e2a95533-a292-400e-bcf5-c81090ef720f" providerId="AD" clId="Web-{B0536F86-C883-7A67-11FA-EA747C9A93F9}" dt="2022-02-27T11:43:29.009" v="446" actId="20577"/>
          <ac:spMkLst>
            <pc:docMk/>
            <pc:sldMk cId="3047330159" sldId="311"/>
            <ac:spMk id="2" creationId="{89365D37-3590-43F3-850E-038EA4D84B9A}"/>
          </ac:spMkLst>
        </pc:spChg>
        <pc:spChg chg="del">
          <ac:chgData name="Daniel Dan" userId="S::daniel.dan@modul.ac.at::e2a95533-a292-400e-bcf5-c81090ef720f" providerId="AD" clId="Web-{B0536F86-C883-7A67-11FA-EA747C9A93F9}" dt="2022-02-27T11:45:12.999" v="447"/>
          <ac:spMkLst>
            <pc:docMk/>
            <pc:sldMk cId="3047330159" sldId="311"/>
            <ac:spMk id="3" creationId="{FA7269B2-5EAC-40A0-BC78-8699C651F14B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20"/>
          <ac:spMkLst>
            <pc:docMk/>
            <pc:sldMk cId="3047330159" sldId="311"/>
            <ac:spMk id="8" creationId="{12ED535B-6CCF-43FC-81E9-04835CE0D12D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9"/>
          <ac:spMkLst>
            <pc:docMk/>
            <pc:sldMk cId="3047330159" sldId="311"/>
            <ac:spMk id="12" creationId="{A73186A8-BEB2-4989-9C4B-6A12C1481E27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8"/>
          <ac:spMkLst>
            <pc:docMk/>
            <pc:sldMk cId="3047330159" sldId="311"/>
            <ac:spMk id="13" creationId="{67FE433E-2D4C-4D9A-9E36-4ECF262E5DAA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7"/>
          <ac:spMkLst>
            <pc:docMk/>
            <pc:sldMk cId="3047330159" sldId="311"/>
            <ac:spMk id="14" creationId="{7222F7DF-9180-46F4-A269-AA6E4230EE0B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6"/>
          <ac:spMkLst>
            <pc:docMk/>
            <pc:sldMk cId="3047330159" sldId="311"/>
            <ac:spMk id="15" creationId="{5BFFB2CD-BB7C-403E-A6ED-0FB8A30D7042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5"/>
          <ac:spMkLst>
            <pc:docMk/>
            <pc:sldMk cId="3047330159" sldId="311"/>
            <ac:spMk id="16" creationId="{2C9E1B4A-8E9D-432E-AEFB-8382DAA6AD5F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4"/>
          <ac:spMkLst>
            <pc:docMk/>
            <pc:sldMk cId="3047330159" sldId="311"/>
            <ac:spMk id="17" creationId="{AA5ADC1B-F307-4221-9E8B-40A4A8919F57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3"/>
          <ac:spMkLst>
            <pc:docMk/>
            <pc:sldMk cId="3047330159" sldId="311"/>
            <ac:spMk id="18" creationId="{5EE5DB66-D0EC-4202-AA15-D7A5337D8222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5"/>
          <ac:spMkLst>
            <pc:docMk/>
            <pc:sldMk cId="3047330159" sldId="311"/>
            <ac:spMk id="20" creationId="{294E924A-BA10-4FD7-983B-9E1FB12B6558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4"/>
          <ac:spMkLst>
            <pc:docMk/>
            <pc:sldMk cId="3047330159" sldId="311"/>
            <ac:spMk id="28" creationId="{BB30CBD7-0375-4DF7-B0AE-753ED713CE6D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3"/>
          <ac:spMkLst>
            <pc:docMk/>
            <pc:sldMk cId="3047330159" sldId="311"/>
            <ac:spMk id="29" creationId="{58EDA8A9-9308-4A04-BC70-F2C750A11B10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2"/>
          <ac:spMkLst>
            <pc:docMk/>
            <pc:sldMk cId="3047330159" sldId="311"/>
            <ac:spMk id="30" creationId="{E1491593-CF0A-47E4-95A2-DBC0183F0411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1"/>
          <ac:spMkLst>
            <pc:docMk/>
            <pc:sldMk cId="3047330159" sldId="311"/>
            <ac:spMk id="31" creationId="{BB428BE3-86D3-42A5-A89C-3436F402C584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0"/>
          <ac:spMkLst>
            <pc:docMk/>
            <pc:sldMk cId="3047330159" sldId="311"/>
            <ac:spMk id="32" creationId="{279491CC-92A2-4D7E-B858-DE9D2B45C3E3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399"/>
          <ac:spMkLst>
            <pc:docMk/>
            <pc:sldMk cId="3047330159" sldId="311"/>
            <ac:spMk id="33" creationId="{40FF0825-F225-46DC-B574-954EC9D85CDC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398"/>
          <ac:spMkLst>
            <pc:docMk/>
            <pc:sldMk cId="3047330159" sldId="311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45:26.031" v="464" actId="20577"/>
          <ac:spMkLst>
            <pc:docMk/>
            <pc:sldMk cId="3047330159" sldId="311"/>
            <ac:spMk id="141" creationId="{00000000-0000-0000-0000-000000000000}"/>
          </ac:spMkLst>
        </pc:spChg>
        <pc:cxnChg chg="del">
          <ac:chgData name="Daniel Dan" userId="S::daniel.dan@modul.ac.at::e2a95533-a292-400e-bcf5-c81090ef720f" providerId="AD" clId="Web-{B0536F86-C883-7A67-11FA-EA747C9A93F9}" dt="2022-02-27T11:42:28.240" v="412"/>
          <ac:cxnSpMkLst>
            <pc:docMk/>
            <pc:sldMk cId="3047330159" sldId="311"/>
            <ac:cxnSpMk id="10" creationId="{70B96866-1296-4A4E-B11F-08DB35F14C8F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11"/>
          <ac:cxnSpMkLst>
            <pc:docMk/>
            <pc:sldMk cId="3047330159" sldId="311"/>
            <ac:cxnSpMk id="11" creationId="{376198DB-1B98-4AED-896D-590311D6D3F6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10"/>
          <ac:cxnSpMkLst>
            <pc:docMk/>
            <pc:sldMk cId="3047330159" sldId="311"/>
            <ac:cxnSpMk id="19" creationId="{9AB9CB49-1ED6-4394-866B-D44B63EDFF4D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9"/>
          <ac:cxnSpMkLst>
            <pc:docMk/>
            <pc:sldMk cId="3047330159" sldId="311"/>
            <ac:cxnSpMk id="23" creationId="{3871D6BC-8253-4619-89DB-FD9BB0355CF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8"/>
          <ac:cxnSpMkLst>
            <pc:docMk/>
            <pc:sldMk cId="3047330159" sldId="311"/>
            <ac:cxnSpMk id="24" creationId="{E59A18B9-127C-4DF3-9AB0-6FEDE2BADEE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7"/>
          <ac:cxnSpMkLst>
            <pc:docMk/>
            <pc:sldMk cId="3047330159" sldId="311"/>
            <ac:cxnSpMk id="25" creationId="{7D7AB94C-518D-4577-809B-350181669BF3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6"/>
          <ac:cxnSpMkLst>
            <pc:docMk/>
            <pc:sldMk cId="3047330159" sldId="311"/>
            <ac:cxnSpMk id="26" creationId="{2C51D958-D2C4-4B86-BF14-2AE35FC1DC4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7:51:38.852" v="518" actId="20577"/>
        <pc:sldMkLst>
          <pc:docMk/>
          <pc:sldMk cId="3962950277" sldId="312"/>
        </pc:sldMkLst>
        <pc:spChg chg="add mod">
          <ac:chgData name="Daniel Dan" userId="S::daniel.dan@modul.ac.at::e2a95533-a292-400e-bcf5-c81090ef720f" providerId="AD" clId="Web-{B0536F86-C883-7A67-11FA-EA747C9A93F9}" dt="2022-02-27T11:46:33.847" v="494" actId="20577"/>
          <ac:spMkLst>
            <pc:docMk/>
            <pc:sldMk cId="3962950277" sldId="312"/>
            <ac:spMk id="3" creationId="{F7BAE381-3B77-4D2E-80C7-AFE28DDF32F8}"/>
          </ac:spMkLst>
        </pc:spChg>
        <pc:spChg chg="mod">
          <ac:chgData name="Daniel Dan" userId="S::daniel.dan@modul.ac.at::e2a95533-a292-400e-bcf5-c81090ef720f" providerId="AD" clId="Web-{B0536F86-C883-7A67-11FA-EA747C9A93F9}" dt="2022-02-27T17:51:38.852" v="518" actId="20577"/>
          <ac:spMkLst>
            <pc:docMk/>
            <pc:sldMk cId="3962950277" sldId="312"/>
            <ac:spMk id="4" creationId="{E8CB220C-C520-4842-AAF7-BCBE3FD1411D}"/>
          </ac:spMkLst>
        </pc:spChg>
        <pc:spChg chg="mod">
          <ac:chgData name="Daniel Dan" userId="S::daniel.dan@modul.ac.at::e2a95533-a292-400e-bcf5-c81090ef720f" providerId="AD" clId="Web-{B0536F86-C883-7A67-11FA-EA747C9A93F9}" dt="2022-02-27T17:49:17.970" v="510" actId="20577"/>
          <ac:spMkLst>
            <pc:docMk/>
            <pc:sldMk cId="3962950277" sldId="312"/>
            <ac:spMk id="141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1:45:38.172" v="466"/>
          <ac:picMkLst>
            <pc:docMk/>
            <pc:sldMk cId="3962950277" sldId="312"/>
            <ac:picMk id="2" creationId="{00243F75-935B-4A75-934D-972B513C5EF1}"/>
          </ac:picMkLst>
        </pc:picChg>
        <pc:picChg chg="add del mod">
          <ac:chgData name="Daniel Dan" userId="S::daniel.dan@modul.ac.at::e2a95533-a292-400e-bcf5-c81090ef720f" providerId="AD" clId="Web-{B0536F86-C883-7A67-11FA-EA747C9A93F9}" dt="2022-02-27T17:51:10.867" v="513"/>
          <ac:picMkLst>
            <pc:docMk/>
            <pc:sldMk cId="3962950277" sldId="312"/>
            <ac:picMk id="2" creationId="{F3990193-43DE-4DF3-9CF1-B07BD86D4848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7:51:24.961" v="515" actId="1076"/>
          <ac:picMkLst>
            <pc:docMk/>
            <pc:sldMk cId="3962950277" sldId="312"/>
            <ac:picMk id="5" creationId="{CB7C1570-F39B-4FBB-8212-21BA64259AB2}"/>
          </ac:picMkLst>
        </pc:picChg>
      </pc:sldChg>
      <pc:sldChg chg="modSp add replId">
        <pc:chgData name="Daniel Dan" userId="S::daniel.dan@modul.ac.at::e2a95533-a292-400e-bcf5-c81090ef720f" providerId="AD" clId="Web-{B0536F86-C883-7A67-11FA-EA747C9A93F9}" dt="2022-02-27T17:53:43.593" v="540" actId="20577"/>
        <pc:sldMkLst>
          <pc:docMk/>
          <pc:sldMk cId="883025682" sldId="313"/>
        </pc:sldMkLst>
        <pc:spChg chg="mod">
          <ac:chgData name="Daniel Dan" userId="S::daniel.dan@modul.ac.at::e2a95533-a292-400e-bcf5-c81090ef720f" providerId="AD" clId="Web-{B0536F86-C883-7A67-11FA-EA747C9A93F9}" dt="2022-02-27T17:53:43.593" v="540" actId="20577"/>
          <ac:spMkLst>
            <pc:docMk/>
            <pc:sldMk cId="883025682" sldId="313"/>
            <ac:spMk id="150" creationId="{00000000-0000-0000-0000-000000000000}"/>
          </ac:spMkLst>
        </pc:spChg>
      </pc:sldChg>
      <pc:sldChg chg="addSp modSp add ord replId">
        <pc:chgData name="Daniel Dan" userId="S::daniel.dan@modul.ac.at::e2a95533-a292-400e-bcf5-c81090ef720f" providerId="AD" clId="Web-{B0536F86-C883-7A67-11FA-EA747C9A93F9}" dt="2022-02-27T18:15:00.596" v="614" actId="20577"/>
        <pc:sldMkLst>
          <pc:docMk/>
          <pc:sldMk cId="61331412" sldId="314"/>
        </pc:sldMkLst>
        <pc:spChg chg="add mod">
          <ac:chgData name="Daniel Dan" userId="S::daniel.dan@modul.ac.at::e2a95533-a292-400e-bcf5-c81090ef720f" providerId="AD" clId="Web-{B0536F86-C883-7A67-11FA-EA747C9A93F9}" dt="2022-02-27T18:15:00.596" v="614" actId="20577"/>
          <ac:spMkLst>
            <pc:docMk/>
            <pc:sldMk cId="61331412" sldId="314"/>
            <ac:spMk id="3" creationId="{B6A28984-A9FA-4B39-B437-69AA110E10AB}"/>
          </ac:spMkLst>
        </pc:spChg>
        <pc:spChg chg="mod">
          <ac:chgData name="Daniel Dan" userId="S::daniel.dan@modul.ac.at::e2a95533-a292-400e-bcf5-c81090ef720f" providerId="AD" clId="Web-{B0536F86-C883-7A67-11FA-EA747C9A93F9}" dt="2022-02-27T18:06:15.319" v="579" actId="20577"/>
          <ac:spMkLst>
            <pc:docMk/>
            <pc:sldMk cId="61331412" sldId="314"/>
            <ac:spMk id="158" creationId="{00000000-0000-0000-0000-000000000000}"/>
          </ac:spMkLst>
        </pc:spChg>
        <pc:picChg chg="mod">
          <ac:chgData name="Daniel Dan" userId="S::daniel.dan@modul.ac.at::e2a95533-a292-400e-bcf5-c81090ef720f" providerId="AD" clId="Web-{B0536F86-C883-7A67-11FA-EA747C9A93F9}" dt="2022-02-27T18:06:53.337" v="586" actId="14100"/>
          <ac:picMkLst>
            <pc:docMk/>
            <pc:sldMk cId="61331412" sldId="314"/>
            <ac:picMk id="2" creationId="{2A515699-D87A-4013-808B-5A3F43412698}"/>
          </ac:picMkLst>
        </pc:picChg>
      </pc:sldChg>
      <pc:sldChg chg="addSp delSp modSp add del ord replId">
        <pc:chgData name="Daniel Dan" userId="S::daniel.dan@modul.ac.at::e2a95533-a292-400e-bcf5-c81090ef720f" providerId="AD" clId="Web-{B0536F86-C883-7A67-11FA-EA747C9A93F9}" dt="2022-02-27T18:13:26.888" v="611"/>
        <pc:sldMkLst>
          <pc:docMk/>
          <pc:sldMk cId="2370974219" sldId="315"/>
        </pc:sldMkLst>
        <pc:spChg chg="mod">
          <ac:chgData name="Daniel Dan" userId="S::daniel.dan@modul.ac.at::e2a95533-a292-400e-bcf5-c81090ef720f" providerId="AD" clId="Web-{B0536F86-C883-7A67-11FA-EA747C9A93F9}" dt="2022-02-27T18:04:57.940" v="575" actId="20577"/>
          <ac:spMkLst>
            <pc:docMk/>
            <pc:sldMk cId="2370974219" sldId="315"/>
            <ac:spMk id="158" creationId="{00000000-0000-0000-0000-000000000000}"/>
          </ac:spMkLst>
        </pc:spChg>
        <pc:picChg chg="add del">
          <ac:chgData name="Daniel Dan" userId="S::daniel.dan@modul.ac.at::e2a95533-a292-400e-bcf5-c81090ef720f" providerId="AD" clId="Web-{B0536F86-C883-7A67-11FA-EA747C9A93F9}" dt="2022-02-27T18:12:38.245" v="604"/>
          <ac:picMkLst>
            <pc:docMk/>
            <pc:sldMk cId="2370974219" sldId="315"/>
            <ac:picMk id="2" creationId="{2A515699-D87A-4013-808B-5A3F43412698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15:13.347" v="623" actId="20577"/>
        <pc:sldMkLst>
          <pc:docMk/>
          <pc:sldMk cId="4220365655" sldId="316"/>
        </pc:sldMkLst>
        <pc:spChg chg="add mod">
          <ac:chgData name="Daniel Dan" userId="S::daniel.dan@modul.ac.at::e2a95533-a292-400e-bcf5-c81090ef720f" providerId="AD" clId="Web-{B0536F86-C883-7A67-11FA-EA747C9A93F9}" dt="2022-02-27T18:15:13.347" v="623" actId="20577"/>
          <ac:spMkLst>
            <pc:docMk/>
            <pc:sldMk cId="4220365655" sldId="316"/>
            <ac:spMk id="4" creationId="{568FDDE6-0377-49A5-B3E9-DC84DB2B09DF}"/>
          </ac:spMkLst>
        </pc:spChg>
        <pc:spChg chg="mod">
          <ac:chgData name="Daniel Dan" userId="S::daniel.dan@modul.ac.at::e2a95533-a292-400e-bcf5-c81090ef720f" providerId="AD" clId="Web-{B0536F86-C883-7A67-11FA-EA747C9A93F9}" dt="2022-02-27T18:12:57.324" v="607" actId="20577"/>
          <ac:spMkLst>
            <pc:docMk/>
            <pc:sldMk cId="4220365655" sldId="316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06:31.086" v="580"/>
          <ac:picMkLst>
            <pc:docMk/>
            <pc:sldMk cId="4220365655" sldId="316"/>
            <ac:picMk id="2" creationId="{2A515699-D87A-4013-808B-5A3F43412698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8:06:44.008" v="584" actId="1076"/>
          <ac:picMkLst>
            <pc:docMk/>
            <pc:sldMk cId="4220365655" sldId="316"/>
            <ac:picMk id="3" creationId="{55592C39-C9C6-4ABC-A848-C32C60C55AC1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16:35.476" v="632" actId="20577"/>
        <pc:sldMkLst>
          <pc:docMk/>
          <pc:sldMk cId="1750328212" sldId="317"/>
        </pc:sldMkLst>
        <pc:spChg chg="add mod">
          <ac:chgData name="Daniel Dan" userId="S::daniel.dan@modul.ac.at::e2a95533-a292-400e-bcf5-c81090ef720f" providerId="AD" clId="Web-{B0536F86-C883-7A67-11FA-EA747C9A93F9}" dt="2022-02-27T18:16:35.476" v="632" actId="20577"/>
          <ac:spMkLst>
            <pc:docMk/>
            <pc:sldMk cId="1750328212" sldId="317"/>
            <ac:spMk id="4" creationId="{EAC4C751-6916-4D9C-8E51-5A3C944A2D18}"/>
          </ac:spMkLst>
        </pc:spChg>
        <pc:spChg chg="mod">
          <ac:chgData name="Daniel Dan" userId="S::daniel.dan@modul.ac.at::e2a95533-a292-400e-bcf5-c81090ef720f" providerId="AD" clId="Web-{B0536F86-C883-7A67-11FA-EA747C9A93F9}" dt="2022-02-27T18:13:23.591" v="610" actId="20577"/>
          <ac:spMkLst>
            <pc:docMk/>
            <pc:sldMk cId="1750328212" sldId="317"/>
            <ac:spMk id="15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8:11:57.383" v="599" actId="1076"/>
          <ac:picMkLst>
            <pc:docMk/>
            <pc:sldMk cId="1750328212" sldId="317"/>
            <ac:picMk id="2" creationId="{3354AAC9-0A2C-4988-9DF7-89018407934A}"/>
          </ac:picMkLst>
        </pc:picChg>
        <pc:picChg chg="del">
          <ac:chgData name="Daniel Dan" userId="S::daniel.dan@modul.ac.at::e2a95533-a292-400e-bcf5-c81090ef720f" providerId="AD" clId="Web-{B0536F86-C883-7A67-11FA-EA747C9A93F9}" dt="2022-02-27T18:10:41.661" v="595"/>
          <ac:picMkLst>
            <pc:docMk/>
            <pc:sldMk cId="1750328212" sldId="317"/>
            <ac:picMk id="3" creationId="{55592C39-C9C6-4ABC-A848-C32C60C55AC1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37:03.091" v="951" actId="1076"/>
        <pc:sldMkLst>
          <pc:docMk/>
          <pc:sldMk cId="3435117287" sldId="318"/>
        </pc:sldMkLst>
        <pc:spChg chg="add del">
          <ac:chgData name="Daniel Dan" userId="S::daniel.dan@modul.ac.at::e2a95533-a292-400e-bcf5-c81090ef720f" providerId="AD" clId="Web-{B0536F86-C883-7A67-11FA-EA747C9A93F9}" dt="2022-02-27T18:28:11.935" v="747"/>
          <ac:spMkLst>
            <pc:docMk/>
            <pc:sldMk cId="3435117287" sldId="318"/>
            <ac:spMk id="3" creationId="{3AF0F248-872A-4B44-96EB-EBAA07041213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3:29.173" v="901" actId="14100"/>
          <ac:spMkLst>
            <pc:docMk/>
            <pc:sldMk cId="3435117287" sldId="318"/>
            <ac:spMk id="5" creationId="{639C04D4-9C4E-43DB-B3BD-4A741A4B36C0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8:30:14.617" v="813"/>
          <ac:spMkLst>
            <pc:docMk/>
            <pc:sldMk cId="3435117287" sldId="318"/>
            <ac:spMk id="6" creationId="{2C537286-233C-4796-9091-E68D3E1064D8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4:41.708" v="930" actId="20577"/>
          <ac:spMkLst>
            <pc:docMk/>
            <pc:sldMk cId="3435117287" sldId="318"/>
            <ac:spMk id="7" creationId="{877D5788-EFA2-455C-8462-5136F1C6D7A5}"/>
          </ac:spMkLst>
        </pc:spChg>
        <pc:spChg chg="add mod">
          <ac:chgData name="Daniel Dan" userId="S::daniel.dan@modul.ac.at::e2a95533-a292-400e-bcf5-c81090ef720f" providerId="AD" clId="Web-{B0536F86-C883-7A67-11FA-EA747C9A93F9}" dt="2022-02-27T18:28:49.609" v="754" actId="1076"/>
          <ac:spMkLst>
            <pc:docMk/>
            <pc:sldMk cId="3435117287" sldId="318"/>
            <ac:spMk id="8" creationId="{042DB9B9-2AFB-4890-A18C-CDAAE43AF153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30.198" v="943" actId="20577"/>
          <ac:spMkLst>
            <pc:docMk/>
            <pc:sldMk cId="3435117287" sldId="318"/>
            <ac:spMk id="9" creationId="{DDC27FBF-E02E-4BCB-A831-2B8522B2A17D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4:36.458" v="923" actId="20577"/>
          <ac:spMkLst>
            <pc:docMk/>
            <pc:sldMk cId="3435117287" sldId="318"/>
            <ac:spMk id="10" creationId="{A0790012-41B0-4479-83E2-9E565AB0BF58}"/>
          </ac:spMkLst>
        </pc:spChg>
        <pc:spChg chg="add del">
          <ac:chgData name="Daniel Dan" userId="S::daniel.dan@modul.ac.at::e2a95533-a292-400e-bcf5-c81090ef720f" providerId="AD" clId="Web-{B0536F86-C883-7A67-11FA-EA747C9A93F9}" dt="2022-02-27T18:35:32.867" v="934"/>
          <ac:spMkLst>
            <pc:docMk/>
            <pc:sldMk cId="3435117287" sldId="318"/>
            <ac:spMk id="11" creationId="{41D6AEB8-77D6-44A4-B1FE-36377EA4E896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12.791" v="938" actId="1076"/>
          <ac:spMkLst>
            <pc:docMk/>
            <pc:sldMk cId="3435117287" sldId="318"/>
            <ac:spMk id="12" creationId="{972F3C98-09DE-40DC-9458-044B098DBB68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7:03.091" v="951" actId="1076"/>
          <ac:spMkLst>
            <pc:docMk/>
            <pc:sldMk cId="3435117287" sldId="318"/>
            <ac:spMk id="13" creationId="{4E9FED30-55C5-49AD-A89A-9611F261A3D4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23.557" v="940" actId="1076"/>
          <ac:spMkLst>
            <pc:docMk/>
            <pc:sldMk cId="3435117287" sldId="318"/>
            <ac:spMk id="15" creationId="{8A72A438-28F4-4D55-95A4-88716E444225}"/>
          </ac:spMkLst>
        </pc:spChg>
        <pc:spChg chg="mod">
          <ac:chgData name="Daniel Dan" userId="S::daniel.dan@modul.ac.at::e2a95533-a292-400e-bcf5-c81090ef720f" providerId="AD" clId="Web-{B0536F86-C883-7A67-11FA-EA747C9A93F9}" dt="2022-02-27T18:35:44.180" v="936"/>
          <ac:spMkLst>
            <pc:docMk/>
            <pc:sldMk cId="3435117287" sldId="318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17:03.243" v="635"/>
          <ac:picMkLst>
            <pc:docMk/>
            <pc:sldMk cId="3435117287" sldId="318"/>
            <ac:picMk id="2" creationId="{3354AAC9-0A2C-4988-9DF7-89018407934A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25:58.912" v="716" actId="20577"/>
        <pc:sldMkLst>
          <pc:docMk/>
          <pc:sldMk cId="1930231165" sldId="319"/>
        </pc:sldMkLst>
        <pc:spChg chg="mod">
          <ac:chgData name="Daniel Dan" userId="S::daniel.dan@modul.ac.at::e2a95533-a292-400e-bcf5-c81090ef720f" providerId="AD" clId="Web-{B0536F86-C883-7A67-11FA-EA747C9A93F9}" dt="2022-02-27T18:25:58.912" v="716" actId="20577"/>
          <ac:spMkLst>
            <pc:docMk/>
            <pc:sldMk cId="1930231165" sldId="319"/>
            <ac:spMk id="4" creationId="{EAC4C751-6916-4D9C-8E51-5A3C944A2D18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8:25:07.863" v="702"/>
          <ac:spMkLst>
            <pc:docMk/>
            <pc:sldMk cId="1930231165" sldId="319"/>
            <ac:spMk id="6" creationId="{0DD5799A-DF6B-417D-BCC3-B77B7C0FFB82}"/>
          </ac:spMkLst>
        </pc:spChg>
        <pc:spChg chg="del">
          <ac:chgData name="Daniel Dan" userId="S::daniel.dan@modul.ac.at::e2a95533-a292-400e-bcf5-c81090ef720f" providerId="AD" clId="Web-{B0536F86-C883-7A67-11FA-EA747C9A93F9}" dt="2022-02-27T18:25:02.363" v="701"/>
          <ac:spMkLst>
            <pc:docMk/>
            <pc:sldMk cId="1930231165" sldId="319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24:43.799" v="697"/>
          <ac:picMkLst>
            <pc:docMk/>
            <pc:sldMk cId="1930231165" sldId="319"/>
            <ac:picMk id="2" creationId="{3354AAC9-0A2C-4988-9DF7-89018407934A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8:24:59.831" v="700" actId="14100"/>
          <ac:picMkLst>
            <pc:docMk/>
            <pc:sldMk cId="1930231165" sldId="319"/>
            <ac:picMk id="3" creationId="{750D9348-B158-4932-B485-4BC2BDD9E9E2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59:20.432" v="1021" actId="20577"/>
        <pc:sldMkLst>
          <pc:docMk/>
          <pc:sldMk cId="705339712" sldId="320"/>
        </pc:sldMkLst>
        <pc:spChg chg="add del mod">
          <ac:chgData name="Daniel Dan" userId="S::daniel.dan@modul.ac.at::e2a95533-a292-400e-bcf5-c81090ef720f" providerId="AD" clId="Web-{B0536F86-C883-7A67-11FA-EA747C9A93F9}" dt="2022-02-27T18:43:10.114" v="962"/>
          <ac:spMkLst>
            <pc:docMk/>
            <pc:sldMk cId="705339712" sldId="320"/>
            <ac:spMk id="3" creationId="{A6055272-5DD7-434C-B5A8-73F27B07C224}"/>
          </ac:spMkLst>
        </pc:spChg>
        <pc:spChg chg="del">
          <ac:chgData name="Daniel Dan" userId="S::daniel.dan@modul.ac.at::e2a95533-a292-400e-bcf5-c81090ef720f" providerId="AD" clId="Web-{B0536F86-C883-7A67-11FA-EA747C9A93F9}" dt="2022-02-27T18:42:55.457" v="954"/>
          <ac:spMkLst>
            <pc:docMk/>
            <pc:sldMk cId="705339712" sldId="320"/>
            <ac:spMk id="5" creationId="{639C04D4-9C4E-43DB-B3BD-4A741A4B36C0}"/>
          </ac:spMkLst>
        </pc:spChg>
        <pc:spChg chg="add mod">
          <ac:chgData name="Daniel Dan" userId="S::daniel.dan@modul.ac.at::e2a95533-a292-400e-bcf5-c81090ef720f" providerId="AD" clId="Web-{B0536F86-C883-7A67-11FA-EA747C9A93F9}" dt="2022-02-27T18:48:48.428" v="1011" actId="20577"/>
          <ac:spMkLst>
            <pc:docMk/>
            <pc:sldMk cId="705339712" sldId="320"/>
            <ac:spMk id="6" creationId="{4384693D-6919-4B86-A2AF-93F6D8421A6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8"/>
          <ac:spMkLst>
            <pc:docMk/>
            <pc:sldMk cId="705339712" sldId="320"/>
            <ac:spMk id="7" creationId="{877D5788-EFA2-455C-8462-5136F1C6D7A5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60"/>
          <ac:spMkLst>
            <pc:docMk/>
            <pc:sldMk cId="705339712" sldId="320"/>
            <ac:spMk id="8" creationId="{042DB9B9-2AFB-4890-A18C-CDAAE43AF153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9"/>
          <ac:spMkLst>
            <pc:docMk/>
            <pc:sldMk cId="705339712" sldId="320"/>
            <ac:spMk id="9" creationId="{DDC27FBF-E02E-4BCB-A831-2B8522B2A17D}"/>
          </ac:spMkLst>
        </pc:spChg>
        <pc:spChg chg="del">
          <ac:chgData name="Daniel Dan" userId="S::daniel.dan@modul.ac.at::e2a95533-a292-400e-bcf5-c81090ef720f" providerId="AD" clId="Web-{B0536F86-C883-7A67-11FA-EA747C9A93F9}" dt="2022-02-27T18:43:05.473" v="961"/>
          <ac:spMkLst>
            <pc:docMk/>
            <pc:sldMk cId="705339712" sldId="320"/>
            <ac:spMk id="10" creationId="{A0790012-41B0-4479-83E2-9E565AB0BF5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7"/>
          <ac:spMkLst>
            <pc:docMk/>
            <pc:sldMk cId="705339712" sldId="320"/>
            <ac:spMk id="12" creationId="{972F3C98-09DE-40DC-9458-044B098DBB6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5"/>
          <ac:spMkLst>
            <pc:docMk/>
            <pc:sldMk cId="705339712" sldId="320"/>
            <ac:spMk id="13" creationId="{4E9FED30-55C5-49AD-A89A-9611F261A3D4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6"/>
          <ac:spMkLst>
            <pc:docMk/>
            <pc:sldMk cId="705339712" sldId="320"/>
            <ac:spMk id="15" creationId="{8A72A438-28F4-4D55-95A4-88716E444225}"/>
          </ac:spMkLst>
        </pc:spChg>
        <pc:spChg chg="mod">
          <ac:chgData name="Daniel Dan" userId="S::daniel.dan@modul.ac.at::e2a95533-a292-400e-bcf5-c81090ef720f" providerId="AD" clId="Web-{B0536F86-C883-7A67-11FA-EA747C9A93F9}" dt="2022-02-27T18:59:20.432" v="1021" actId="20577"/>
          <ac:spMkLst>
            <pc:docMk/>
            <pc:sldMk cId="705339712" sldId="320"/>
            <ac:spMk id="157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8:42:53.613" v="953"/>
          <ac:spMkLst>
            <pc:docMk/>
            <pc:sldMk cId="705339712" sldId="320"/>
            <ac:spMk id="158" creationId="{00000000-0000-0000-0000-000000000000}"/>
          </ac:spMkLst>
        </pc:spChg>
      </pc:sldChg>
      <pc:sldChg chg="addSp delSp modSp add replId">
        <pc:chgData name="Daniel Dan" userId="S::daniel.dan@modul.ac.at::e2a95533-a292-400e-bcf5-c81090ef720f" providerId="AD" clId="Web-{B0536F86-C883-7A67-11FA-EA747C9A93F9}" dt="2022-02-27T19:39:52.236" v="1267" actId="20577"/>
        <pc:sldMkLst>
          <pc:docMk/>
          <pc:sldMk cId="3771323663" sldId="321"/>
        </pc:sldMkLst>
        <pc:spChg chg="add mod">
          <ac:chgData name="Daniel Dan" userId="S::daniel.dan@modul.ac.at::e2a95533-a292-400e-bcf5-c81090ef720f" providerId="AD" clId="Web-{B0536F86-C883-7A67-11FA-EA747C9A93F9}" dt="2022-02-27T19:11:46.173" v="1232" actId="20577"/>
          <ac:spMkLst>
            <pc:docMk/>
            <pc:sldMk cId="3771323663" sldId="321"/>
            <ac:spMk id="2" creationId="{2C8E9D9B-0A9B-430B-8E73-1FD89A2AD545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46" v="1079"/>
          <ac:spMkLst>
            <pc:docMk/>
            <pc:sldMk cId="3771323663" sldId="321"/>
            <ac:spMk id="3" creationId="{60F5FB00-4525-44CB-9653-DC87B0C1B19B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62" v="1080"/>
          <ac:spMkLst>
            <pc:docMk/>
            <pc:sldMk cId="3771323663" sldId="321"/>
            <ac:spMk id="5" creationId="{31E6133C-DC43-4AA8-AFEC-81D03EE5E589}"/>
          </ac:spMkLst>
        </pc:spChg>
        <pc:spChg chg="del mod">
          <ac:chgData name="Daniel Dan" userId="S::daniel.dan@modul.ac.at::e2a95533-a292-400e-bcf5-c81090ef720f" providerId="AD" clId="Web-{B0536F86-C883-7A67-11FA-EA747C9A93F9}" dt="2022-02-27T18:59:50.542" v="1028"/>
          <ac:spMkLst>
            <pc:docMk/>
            <pc:sldMk cId="3771323663" sldId="321"/>
            <ac:spMk id="6" creationId="{4384693D-6919-4B86-A2AF-93F6D8421A68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62" v="1081"/>
          <ac:spMkLst>
            <pc:docMk/>
            <pc:sldMk cId="3771323663" sldId="321"/>
            <ac:spMk id="9" creationId="{F8E0876B-00DB-432C-A8E6-3EDB7FCE2242}"/>
          </ac:spMkLst>
        </pc:spChg>
        <pc:spChg chg="add mod">
          <ac:chgData name="Daniel Dan" userId="S::daniel.dan@modul.ac.at::e2a95533-a292-400e-bcf5-c81090ef720f" providerId="AD" clId="Web-{B0536F86-C883-7A67-11FA-EA747C9A93F9}" dt="2022-02-27T19:02:05.252" v="1108" actId="20577"/>
          <ac:spMkLst>
            <pc:docMk/>
            <pc:sldMk cId="3771323663" sldId="321"/>
            <ac:spMk id="11" creationId="{3C4D02FA-1CE8-472A-9175-7CEEFF0422CF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78" v="1083"/>
          <ac:spMkLst>
            <pc:docMk/>
            <pc:sldMk cId="3771323663" sldId="321"/>
            <ac:spMk id="13" creationId="{2913E011-2738-45D2-A9F8-44FABE537C55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93" v="1084"/>
          <ac:spMkLst>
            <pc:docMk/>
            <pc:sldMk cId="3771323663" sldId="321"/>
            <ac:spMk id="15" creationId="{0EB08093-8619-4222-A05D-D7B5DDA244E7}"/>
          </ac:spMkLst>
        </pc:spChg>
        <pc:spChg chg="add mod">
          <ac:chgData name="Daniel Dan" userId="S::daniel.dan@modul.ac.at::e2a95533-a292-400e-bcf5-c81090ef720f" providerId="AD" clId="Web-{B0536F86-C883-7A67-11FA-EA747C9A93F9}" dt="2022-02-27T19:02:12.331" v="1111" actId="20577"/>
          <ac:spMkLst>
            <pc:docMk/>
            <pc:sldMk cId="3771323663" sldId="321"/>
            <ac:spMk id="17" creationId="{63BC5BE6-2497-4219-B3E2-1175FBAC95E1}"/>
          </ac:spMkLst>
        </pc:spChg>
        <pc:spChg chg="add mod">
          <ac:chgData name="Daniel Dan" userId="S::daniel.dan@modul.ac.at::e2a95533-a292-400e-bcf5-c81090ef720f" providerId="AD" clId="Web-{B0536F86-C883-7A67-11FA-EA747C9A93F9}" dt="2022-02-27T19:39:52.236" v="1267" actId="20577"/>
          <ac:spMkLst>
            <pc:docMk/>
            <pc:sldMk cId="3771323663" sldId="321"/>
            <ac:spMk id="19" creationId="{16B51973-F20E-4200-BB19-5F8EB3E2960F}"/>
          </ac:spMkLst>
        </pc:spChg>
      </pc:sldChg>
      <pc:sldChg chg="modSp add replId">
        <pc:chgData name="Daniel Dan" userId="S::daniel.dan@modul.ac.at::e2a95533-a292-400e-bcf5-c81090ef720f" providerId="AD" clId="Web-{B0536F86-C883-7A67-11FA-EA747C9A93F9}" dt="2022-02-27T19:53:58.162" v="2518" actId="20577"/>
        <pc:sldMkLst>
          <pc:docMk/>
          <pc:sldMk cId="3370229835" sldId="322"/>
        </pc:sldMkLst>
        <pc:spChg chg="mod">
          <ac:chgData name="Daniel Dan" userId="S::daniel.dan@modul.ac.at::e2a95533-a292-400e-bcf5-c81090ef720f" providerId="AD" clId="Web-{B0536F86-C883-7A67-11FA-EA747C9A93F9}" dt="2022-02-27T19:53:58.162" v="2518" actId="20577"/>
          <ac:spMkLst>
            <pc:docMk/>
            <pc:sldMk cId="3370229835" sldId="322"/>
            <ac:spMk id="2" creationId="{2C8E9D9B-0A9B-430B-8E73-1FD89A2AD545}"/>
          </ac:spMkLst>
        </pc:spChg>
        <pc:spChg chg="mod">
          <ac:chgData name="Daniel Dan" userId="S::daniel.dan@modul.ac.at::e2a95533-a292-400e-bcf5-c81090ef720f" providerId="AD" clId="Web-{B0536F86-C883-7A67-11FA-EA747C9A93F9}" dt="2022-02-27T19:12:40.597" v="1241" actId="20577"/>
          <ac:spMkLst>
            <pc:docMk/>
            <pc:sldMk cId="3370229835" sldId="322"/>
            <ac:spMk id="11" creationId="{3C4D02FA-1CE8-472A-9175-7CEEFF0422CF}"/>
          </ac:spMkLst>
        </pc:spChg>
        <pc:spChg chg="mod">
          <ac:chgData name="Daniel Dan" userId="S::daniel.dan@modul.ac.at::e2a95533-a292-400e-bcf5-c81090ef720f" providerId="AD" clId="Web-{B0536F86-C883-7A67-11FA-EA747C9A93F9}" dt="2022-02-27T19:39:42.611" v="1254" actId="20577"/>
          <ac:spMkLst>
            <pc:docMk/>
            <pc:sldMk cId="3370229835" sldId="322"/>
            <ac:spMk id="17" creationId="{63BC5BE6-2497-4219-B3E2-1175FBAC95E1}"/>
          </ac:spMkLst>
        </pc:spChg>
        <pc:spChg chg="mod">
          <ac:chgData name="Daniel Dan" userId="S::daniel.dan@modul.ac.at::e2a95533-a292-400e-bcf5-c81090ef720f" providerId="AD" clId="Web-{B0536F86-C883-7A67-11FA-EA747C9A93F9}" dt="2022-02-27T19:40:07.642" v="1274" actId="20577"/>
          <ac:spMkLst>
            <pc:docMk/>
            <pc:sldMk cId="3370229835" sldId="322"/>
            <ac:spMk id="19" creationId="{16B51973-F20E-4200-BB19-5F8EB3E2960F}"/>
          </ac:spMkLst>
        </pc:spChg>
      </pc:sldChg>
      <pc:sldChg chg="addSp delSp modSp add replId">
        <pc:chgData name="Daniel Dan" userId="S::daniel.dan@modul.ac.at::e2a95533-a292-400e-bcf5-c81090ef720f" providerId="AD" clId="Web-{B0536F86-C883-7A67-11FA-EA747C9A93F9}" dt="2022-02-27T19:51:55.236" v="2459"/>
        <pc:sldMkLst>
          <pc:docMk/>
          <pc:sldMk cId="3219428231" sldId="323"/>
        </pc:sldMkLst>
        <pc:spChg chg="del">
          <ac:chgData name="Daniel Dan" userId="S::daniel.dan@modul.ac.at::e2a95533-a292-400e-bcf5-c81090ef720f" providerId="AD" clId="Web-{B0536F86-C883-7A67-11FA-EA747C9A93F9}" dt="2022-02-27T19:44:48.272" v="1485"/>
          <ac:spMkLst>
            <pc:docMk/>
            <pc:sldMk cId="3219428231" sldId="323"/>
            <ac:spMk id="2" creationId="{2C8E9D9B-0A9B-430B-8E73-1FD89A2AD545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3"/>
          <ac:spMkLst>
            <pc:docMk/>
            <pc:sldMk cId="3219428231" sldId="323"/>
            <ac:spMk id="3" creationId="{60F5FB00-4525-44CB-9653-DC87B0C1B19B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2"/>
          <ac:spMkLst>
            <pc:docMk/>
            <pc:sldMk cId="3219428231" sldId="323"/>
            <ac:spMk id="5" creationId="{31E6133C-DC43-4AA8-AFEC-81D03EE5E589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1"/>
          <ac:spMkLst>
            <pc:docMk/>
            <pc:sldMk cId="3219428231" sldId="323"/>
            <ac:spMk id="9" creationId="{F8E0876B-00DB-432C-A8E6-3EDB7FCE2242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0"/>
          <ac:spMkLst>
            <pc:docMk/>
            <pc:sldMk cId="3219428231" sldId="323"/>
            <ac:spMk id="11" creationId="{3C4D02FA-1CE8-472A-9175-7CEEFF0422CF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9"/>
          <ac:spMkLst>
            <pc:docMk/>
            <pc:sldMk cId="3219428231" sldId="323"/>
            <ac:spMk id="13" creationId="{2913E011-2738-45D2-A9F8-44FABE537C55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8"/>
          <ac:spMkLst>
            <pc:docMk/>
            <pc:sldMk cId="3219428231" sldId="323"/>
            <ac:spMk id="15" creationId="{0EB08093-8619-4222-A05D-D7B5DDA244E7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7"/>
          <ac:spMkLst>
            <pc:docMk/>
            <pc:sldMk cId="3219428231" sldId="323"/>
            <ac:spMk id="17" creationId="{63BC5BE6-2497-4219-B3E2-1175FBAC95E1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6"/>
          <ac:spMkLst>
            <pc:docMk/>
            <pc:sldMk cId="3219428231" sldId="323"/>
            <ac:spMk id="19" creationId="{16B51973-F20E-4200-BB19-5F8EB3E2960F}"/>
          </ac:spMkLst>
        </pc:spChg>
        <pc:spChg chg="mod">
          <ac:chgData name="Daniel Dan" userId="S::daniel.dan@modul.ac.at::e2a95533-a292-400e-bcf5-c81090ef720f" providerId="AD" clId="Web-{B0536F86-C883-7A67-11FA-EA747C9A93F9}" dt="2022-02-27T19:44:42.162" v="1484" actId="20577"/>
          <ac:spMkLst>
            <pc:docMk/>
            <pc:sldMk cId="3219428231" sldId="323"/>
            <ac:spMk id="157" creationId="{00000000-0000-0000-0000-000000000000}"/>
          </ac:spMkLst>
        </pc:spChg>
        <pc:graphicFrameChg chg="add mod modGraphic">
          <ac:chgData name="Daniel Dan" userId="S::daniel.dan@modul.ac.at::e2a95533-a292-400e-bcf5-c81090ef720f" providerId="AD" clId="Web-{B0536F86-C883-7A67-11FA-EA747C9A93F9}" dt="2022-02-27T19:51:55.236" v="2459"/>
          <ac:graphicFrameMkLst>
            <pc:docMk/>
            <pc:sldMk cId="3219428231" sldId="323"/>
            <ac:graphicFrameMk id="6" creationId="{6B2D2C6F-2BD6-4075-8B5C-4562248A9DEB}"/>
          </ac:graphicFrameMkLst>
        </pc:graphicFrameChg>
      </pc:sldChg>
    </pc:docChg>
  </pc:docChgLst>
  <pc:docChgLst>
    <pc:chgData name="Daniel Dan" userId="S::daniel.dan@modul.ac.at::e2a95533-a292-400e-bcf5-c81090ef720f" providerId="AD" clId="Web-{690A8561-0462-61C5-122F-B37E0D33A249}"/>
    <pc:docChg chg="addSld modSld">
      <pc:chgData name="Daniel Dan" userId="S::daniel.dan@modul.ac.at::e2a95533-a292-400e-bcf5-c81090ef720f" providerId="AD" clId="Web-{690A8561-0462-61C5-122F-B37E0D33A249}" dt="2022-02-25T18:00:25.011" v="398" actId="20577"/>
      <pc:docMkLst>
        <pc:docMk/>
      </pc:docMkLst>
      <pc:sldChg chg="modSp">
        <pc:chgData name="Daniel Dan" userId="S::daniel.dan@modul.ac.at::e2a95533-a292-400e-bcf5-c81090ef720f" providerId="AD" clId="Web-{690A8561-0462-61C5-122F-B37E0D33A249}" dt="2022-02-25T17:10:40.821" v="7" actId="20577"/>
        <pc:sldMkLst>
          <pc:docMk/>
          <pc:sldMk cId="0" sldId="256"/>
        </pc:sldMkLst>
        <pc:spChg chg="mod">
          <ac:chgData name="Daniel Dan" userId="S::daniel.dan@modul.ac.at::e2a95533-a292-400e-bcf5-c81090ef720f" providerId="AD" clId="Web-{690A8561-0462-61C5-122F-B37E0D33A249}" dt="2022-02-25T17:10:40.821" v="7" actId="20577"/>
          <ac:spMkLst>
            <pc:docMk/>
            <pc:sldMk cId="0" sldId="256"/>
            <ac:spMk id="80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690A8561-0462-61C5-122F-B37E0D33A249}" dt="2022-02-25T17:30:54.181" v="146" actId="20577"/>
        <pc:sldMkLst>
          <pc:docMk/>
          <pc:sldMk cId="0" sldId="257"/>
        </pc:sldMkLst>
        <pc:spChg chg="mod">
          <ac:chgData name="Daniel Dan" userId="S::daniel.dan@modul.ac.at::e2a95533-a292-400e-bcf5-c81090ef720f" providerId="AD" clId="Web-{690A8561-0462-61C5-122F-B37E0D33A249}" dt="2022-02-25T17:19:28.820" v="83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30:54.181" v="146" actId="20577"/>
          <ac:spMkLst>
            <pc:docMk/>
            <pc:sldMk cId="0" sldId="257"/>
            <ac:spMk id="87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7:41:53.037" v="288" actId="20577"/>
        <pc:sldMkLst>
          <pc:docMk/>
          <pc:sldMk cId="0" sldId="258"/>
        </pc:sldMkLst>
        <pc:spChg chg="add mod">
          <ac:chgData name="Daniel Dan" userId="S::daniel.dan@modul.ac.at::e2a95533-a292-400e-bcf5-c81090ef720f" providerId="AD" clId="Web-{690A8561-0462-61C5-122F-B37E0D33A249}" dt="2022-02-25T17:41:53.037" v="288" actId="20577"/>
          <ac:spMkLst>
            <pc:docMk/>
            <pc:sldMk cId="0" sldId="258"/>
            <ac:spMk id="2" creationId="{2AC6E17C-95F6-43A8-9683-8D544AABF34F}"/>
          </ac:spMkLst>
        </pc:spChg>
        <pc:spChg chg="mod">
          <ac:chgData name="Daniel Dan" userId="S::daniel.dan@modul.ac.at::e2a95533-a292-400e-bcf5-c81090ef720f" providerId="AD" clId="Web-{690A8561-0462-61C5-122F-B37E0D33A249}" dt="2022-02-25T17:36:07.680" v="211" actId="20577"/>
          <ac:spMkLst>
            <pc:docMk/>
            <pc:sldMk cId="0" sldId="258"/>
            <ac:spMk id="93" creationId="{00000000-0000-0000-0000-000000000000}"/>
          </ac:spMkLst>
        </pc:spChg>
        <pc:spChg chg="del mod">
          <ac:chgData name="Daniel Dan" userId="S::daniel.dan@modul.ac.at::e2a95533-a292-400e-bcf5-c81090ef720f" providerId="AD" clId="Web-{690A8561-0462-61C5-122F-B37E0D33A249}" dt="2022-02-25T17:40:22.956" v="257"/>
          <ac:spMkLst>
            <pc:docMk/>
            <pc:sldMk cId="0" sldId="258"/>
            <ac:spMk id="94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7:47:17.330" v="346" actId="20577"/>
        <pc:sldMkLst>
          <pc:docMk/>
          <pc:sldMk cId="0" sldId="259"/>
        </pc:sldMkLst>
        <pc:spChg chg="add mod">
          <ac:chgData name="Daniel Dan" userId="S::daniel.dan@modul.ac.at::e2a95533-a292-400e-bcf5-c81090ef720f" providerId="AD" clId="Web-{690A8561-0462-61C5-122F-B37E0D33A249}" dt="2022-02-25T17:47:17.330" v="346" actId="20577"/>
          <ac:spMkLst>
            <pc:docMk/>
            <pc:sldMk cId="0" sldId="259"/>
            <ac:spMk id="2" creationId="{13DC73B7-25F9-40B5-97EA-554C45F92658}"/>
          </ac:spMkLst>
        </pc:spChg>
        <pc:spChg chg="add mod">
          <ac:chgData name="Daniel Dan" userId="S::daniel.dan@modul.ac.at::e2a95533-a292-400e-bcf5-c81090ef720f" providerId="AD" clId="Web-{690A8561-0462-61C5-122F-B37E0D33A249}" dt="2022-02-25T17:45:55.172" v="331" actId="1076"/>
          <ac:spMkLst>
            <pc:docMk/>
            <pc:sldMk cId="0" sldId="259"/>
            <ac:spMk id="4" creationId="{B92A72C2-7B1A-4D69-BD9E-0A6D944717BF}"/>
          </ac:spMkLst>
        </pc:spChg>
        <pc:spChg chg="mod">
          <ac:chgData name="Daniel Dan" userId="S::daniel.dan@modul.ac.at::e2a95533-a292-400e-bcf5-c81090ef720f" providerId="AD" clId="Web-{690A8561-0462-61C5-122F-B37E0D33A249}" dt="2022-02-25T17:42:39.651" v="293" actId="20577"/>
          <ac:spMkLst>
            <pc:docMk/>
            <pc:sldMk cId="0" sldId="259"/>
            <ac:spMk id="100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42:42.698" v="294"/>
          <ac:spMkLst>
            <pc:docMk/>
            <pc:sldMk cId="0" sldId="259"/>
            <ac:spMk id="101" creationId="{00000000-0000-0000-0000-000000000000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45:04.280" v="313" actId="14100"/>
          <ac:picMkLst>
            <pc:docMk/>
            <pc:sldMk cId="0" sldId="259"/>
            <ac:picMk id="3" creationId="{6FF03AE6-7DA7-41B3-9B0E-2709BF48736A}"/>
          </ac:picMkLst>
        </pc:picChg>
        <pc:picChg chg="del">
          <ac:chgData name="Daniel Dan" userId="S::daniel.dan@modul.ac.at::e2a95533-a292-400e-bcf5-c81090ef720f" providerId="AD" clId="Web-{690A8561-0462-61C5-122F-B37E0D33A249}" dt="2022-02-25T17:42:44.401" v="295"/>
          <ac:picMkLst>
            <pc:docMk/>
            <pc:sldMk cId="0" sldId="259"/>
            <ac:picMk id="102" creationId="{00000000-0000-0000-0000-000000000000}"/>
          </ac:picMkLst>
        </pc:picChg>
      </pc:sldChg>
      <pc:sldChg chg="addSp delSp modSp">
        <pc:chgData name="Daniel Dan" userId="S::daniel.dan@modul.ac.at::e2a95533-a292-400e-bcf5-c81090ef720f" providerId="AD" clId="Web-{690A8561-0462-61C5-122F-B37E0D33A249}" dt="2022-02-25T17:47:42.550" v="350" actId="20577"/>
        <pc:sldMkLst>
          <pc:docMk/>
          <pc:sldMk cId="0" sldId="260"/>
        </pc:sldMkLst>
        <pc:spChg chg="add mod">
          <ac:chgData name="Daniel Dan" userId="S::daniel.dan@modul.ac.at::e2a95533-a292-400e-bcf5-c81090ef720f" providerId="AD" clId="Web-{690A8561-0462-61C5-122F-B37E0D33A249}" dt="2022-02-25T17:47:42.550" v="350" actId="20577"/>
          <ac:spMkLst>
            <pc:docMk/>
            <pc:sldMk cId="0" sldId="260"/>
            <ac:spMk id="2" creationId="{32FF7F9F-5BD7-43AB-9D11-FCEAC2F92173}"/>
          </ac:spMkLst>
        </pc:spChg>
        <pc:spChg chg="mod">
          <ac:chgData name="Daniel Dan" userId="S::daniel.dan@modul.ac.at::e2a95533-a292-400e-bcf5-c81090ef720f" providerId="AD" clId="Web-{690A8561-0462-61C5-122F-B37E0D33A249}" dt="2022-02-25T17:46:31.313" v="333" actId="20577"/>
          <ac:spMkLst>
            <pc:docMk/>
            <pc:sldMk cId="0" sldId="260"/>
            <ac:spMk id="108" creationId="{00000000-0000-0000-0000-000000000000}"/>
          </ac:spMkLst>
        </pc:spChg>
        <pc:spChg chg="del mod">
          <ac:chgData name="Daniel Dan" userId="S::daniel.dan@modul.ac.at::e2a95533-a292-400e-bcf5-c81090ef720f" providerId="AD" clId="Web-{690A8561-0462-61C5-122F-B37E0D33A249}" dt="2022-02-25T17:46:37.986" v="336"/>
          <ac:spMkLst>
            <pc:docMk/>
            <pc:sldMk cId="0" sldId="260"/>
            <ac:spMk id="109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8:00:25.011" v="398" actId="20577"/>
        <pc:sldMkLst>
          <pc:docMk/>
          <pc:sldMk cId="0" sldId="261"/>
        </pc:sldMkLst>
        <pc:spChg chg="add mod">
          <ac:chgData name="Daniel Dan" userId="S::daniel.dan@modul.ac.at::e2a95533-a292-400e-bcf5-c81090ef720f" providerId="AD" clId="Web-{690A8561-0462-61C5-122F-B37E0D33A249}" dt="2022-02-25T17:57:13.850" v="387" actId="20577"/>
          <ac:spMkLst>
            <pc:docMk/>
            <pc:sldMk cId="0" sldId="261"/>
            <ac:spMk id="2" creationId="{AA3D26AF-68C0-4D87-BDD7-C716EA8FEE9B}"/>
          </ac:spMkLst>
        </pc:spChg>
        <pc:spChg chg="add del mod">
          <ac:chgData name="Daniel Dan" userId="S::daniel.dan@modul.ac.at::e2a95533-a292-400e-bcf5-c81090ef720f" providerId="AD" clId="Web-{690A8561-0462-61C5-122F-B37E0D33A249}" dt="2022-02-25T18:00:05.198" v="394"/>
          <ac:spMkLst>
            <pc:docMk/>
            <pc:sldMk cId="0" sldId="261"/>
            <ac:spMk id="4" creationId="{29309802-49C4-4EEF-B1FB-6A6B45A396AF}"/>
          </ac:spMkLst>
        </pc:spChg>
        <pc:spChg chg="add mod">
          <ac:chgData name="Daniel Dan" userId="S::daniel.dan@modul.ac.at::e2a95533-a292-400e-bcf5-c81090ef720f" providerId="AD" clId="Web-{690A8561-0462-61C5-122F-B37E0D33A249}" dt="2022-02-25T18:00:25.011" v="398" actId="20577"/>
          <ac:spMkLst>
            <pc:docMk/>
            <pc:sldMk cId="0" sldId="261"/>
            <ac:spMk id="5" creationId="{22FF756C-13B0-4326-B416-4DE81110253F}"/>
          </ac:spMkLst>
        </pc:spChg>
        <pc:spChg chg="mod">
          <ac:chgData name="Daniel Dan" userId="S::daniel.dan@modul.ac.at::e2a95533-a292-400e-bcf5-c81090ef720f" providerId="AD" clId="Web-{690A8561-0462-61C5-122F-B37E0D33A249}" dt="2022-02-25T17:55:53.332" v="370" actId="20577"/>
          <ac:spMkLst>
            <pc:docMk/>
            <pc:sldMk cId="0" sldId="261"/>
            <ac:spMk id="115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56:12.395" v="373" actId="20577"/>
          <ac:spMkLst>
            <pc:docMk/>
            <pc:sldMk cId="0" sldId="261"/>
            <ac:spMk id="116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20.739" v="377"/>
          <ac:spMkLst>
            <pc:docMk/>
            <pc:sldMk cId="0" sldId="261"/>
            <ac:spMk id="117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20.739" v="376"/>
          <ac:spMkLst>
            <pc:docMk/>
            <pc:sldMk cId="0" sldId="261"/>
            <ac:spMk id="118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39.833" v="378"/>
          <ac:spMkLst>
            <pc:docMk/>
            <pc:sldMk cId="0" sldId="261"/>
            <ac:spMk id="119" creationId="{00000000-0000-0000-0000-000000000000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58:50.102" v="390" actId="14100"/>
          <ac:picMkLst>
            <pc:docMk/>
            <pc:sldMk cId="0" sldId="261"/>
            <ac:picMk id="3" creationId="{4BE485D4-BF09-47D2-A8B4-13ABA91EAB8C}"/>
          </ac:picMkLst>
        </pc:picChg>
        <pc:cxnChg chg="del mod">
          <ac:chgData name="Daniel Dan" userId="S::daniel.dan@modul.ac.at::e2a95533-a292-400e-bcf5-c81090ef720f" providerId="AD" clId="Web-{690A8561-0462-61C5-122F-B37E0D33A249}" dt="2022-02-25T17:56:20.739" v="375"/>
          <ac:cxnSpMkLst>
            <pc:docMk/>
            <pc:sldMk cId="0" sldId="261"/>
            <ac:cxnSpMk id="120" creationId="{00000000-0000-0000-0000-000000000000}"/>
          </ac:cxnSpMkLst>
        </pc:cxnChg>
        <pc:cxnChg chg="del mod">
          <ac:chgData name="Daniel Dan" userId="S::daniel.dan@modul.ac.at::e2a95533-a292-400e-bcf5-c81090ef720f" providerId="AD" clId="Web-{690A8561-0462-61C5-122F-B37E0D33A249}" dt="2022-02-25T17:56:20.739" v="374"/>
          <ac:cxnSpMkLst>
            <pc:docMk/>
            <pc:sldMk cId="0" sldId="261"/>
            <ac:cxnSpMk id="121" creationId="{00000000-0000-0000-0000-000000000000}"/>
          </ac:cxnSpMkLst>
        </pc:cxnChg>
      </pc:sldChg>
      <pc:sldChg chg="modSp add replId">
        <pc:chgData name="Daniel Dan" userId="S::daniel.dan@modul.ac.at::e2a95533-a292-400e-bcf5-c81090ef720f" providerId="AD" clId="Web-{690A8561-0462-61C5-122F-B37E0D33A249}" dt="2022-02-25T17:35:33.085" v="202" actId="20577"/>
        <pc:sldMkLst>
          <pc:docMk/>
          <pc:sldMk cId="862618233" sldId="307"/>
        </pc:sldMkLst>
        <pc:spChg chg="mod">
          <ac:chgData name="Daniel Dan" userId="S::daniel.dan@modul.ac.at::e2a95533-a292-400e-bcf5-c81090ef720f" providerId="AD" clId="Web-{690A8561-0462-61C5-122F-B37E0D33A249}" dt="2022-02-25T17:33:00.638" v="153" actId="20577"/>
          <ac:spMkLst>
            <pc:docMk/>
            <pc:sldMk cId="862618233" sldId="307"/>
            <ac:spMk id="86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35:33.085" v="202" actId="20577"/>
          <ac:spMkLst>
            <pc:docMk/>
            <pc:sldMk cId="862618233" sldId="307"/>
            <ac:spMk id="87" creationId="{00000000-0000-0000-0000-000000000000}"/>
          </ac:spMkLst>
        </pc:spChg>
      </pc:sldChg>
      <pc:sldChg chg="addSp delSp modSp add replId">
        <pc:chgData name="Daniel Dan" userId="S::daniel.dan@modul.ac.at::e2a95533-a292-400e-bcf5-c81090ef720f" providerId="AD" clId="Web-{690A8561-0462-61C5-122F-B37E0D33A249}" dt="2022-02-25T17:54:56.545" v="366" actId="20577"/>
        <pc:sldMkLst>
          <pc:docMk/>
          <pc:sldMk cId="1635341884" sldId="308"/>
        </pc:sldMkLst>
        <pc:spChg chg="del mod">
          <ac:chgData name="Daniel Dan" userId="S::daniel.dan@modul.ac.at::e2a95533-a292-400e-bcf5-c81090ef720f" providerId="AD" clId="Web-{690A8561-0462-61C5-122F-B37E0D33A249}" dt="2022-02-25T17:54:17.091" v="354"/>
          <ac:spMkLst>
            <pc:docMk/>
            <pc:sldMk cId="1635341884" sldId="308"/>
            <ac:spMk id="2" creationId="{32FF7F9F-5BD7-43AB-9D11-FCEAC2F92173}"/>
          </ac:spMkLst>
        </pc:spChg>
        <pc:spChg chg="add mod">
          <ac:chgData name="Daniel Dan" userId="S::daniel.dan@modul.ac.at::e2a95533-a292-400e-bcf5-c81090ef720f" providerId="AD" clId="Web-{690A8561-0462-61C5-122F-B37E0D33A249}" dt="2022-02-25T17:54:56.545" v="366" actId="20577"/>
          <ac:spMkLst>
            <pc:docMk/>
            <pc:sldMk cId="1635341884" sldId="308"/>
            <ac:spMk id="4" creationId="{7BC43673-A9E5-465D-B16A-6019983F8373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54:32.216" v="358" actId="1076"/>
          <ac:picMkLst>
            <pc:docMk/>
            <pc:sldMk cId="1635341884" sldId="308"/>
            <ac:picMk id="3" creationId="{7F2C4DF4-3636-442D-8BA9-40DC8304D35B}"/>
          </ac:picMkLst>
        </pc:picChg>
      </pc:sldChg>
      <pc:sldChg chg="add replId">
        <pc:chgData name="Daniel Dan" userId="S::daniel.dan@modul.ac.at::e2a95533-a292-400e-bcf5-c81090ef720f" providerId="AD" clId="Web-{690A8561-0462-61C5-122F-B37E0D33A249}" dt="2022-02-25T17:56:05.645" v="371"/>
        <pc:sldMkLst>
          <pc:docMk/>
          <pc:sldMk cId="808992841" sldId="309"/>
        </pc:sldMkLst>
      </pc:sldChg>
    </pc:docChg>
  </pc:docChgLst>
  <pc:docChgLst>
    <pc:chgData name="Daniel Dan" userId="S::daniel.dan@modul.ac.at::e2a95533-a292-400e-bcf5-c81090ef720f" providerId="AD" clId="Web-{6650C529-5FF6-DF91-408E-CA6877BEA450}"/>
    <pc:docChg chg="modSld">
      <pc:chgData name="Daniel Dan" userId="S::daniel.dan@modul.ac.at::e2a95533-a292-400e-bcf5-c81090ef720f" providerId="AD" clId="Web-{6650C529-5FF6-DF91-408E-CA6877BEA450}" dt="2022-02-28T12:12:33.858" v="9" actId="20577"/>
      <pc:docMkLst>
        <pc:docMk/>
      </pc:docMkLst>
      <pc:sldChg chg="modSp">
        <pc:chgData name="Daniel Dan" userId="S::daniel.dan@modul.ac.at::e2a95533-a292-400e-bcf5-c81090ef720f" providerId="AD" clId="Web-{6650C529-5FF6-DF91-408E-CA6877BEA450}" dt="2022-02-28T12:12:33.858" v="9" actId="20577"/>
        <pc:sldMkLst>
          <pc:docMk/>
          <pc:sldMk cId="0" sldId="305"/>
        </pc:sldMkLst>
        <pc:spChg chg="mod">
          <ac:chgData name="Daniel Dan" userId="S::daniel.dan@modul.ac.at::e2a95533-a292-400e-bcf5-c81090ef720f" providerId="AD" clId="Web-{6650C529-5FF6-DF91-408E-CA6877BEA450}" dt="2022-02-28T12:12:33.858" v="9" actId="20577"/>
          <ac:spMkLst>
            <pc:docMk/>
            <pc:sldMk cId="0" sldId="305"/>
            <ac:spMk id="4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99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74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320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44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812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190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561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381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151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303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880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0758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746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889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277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368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535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09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504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004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496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312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290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266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07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688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306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8301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231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084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842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14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005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199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690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067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679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670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15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075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558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539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0369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758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428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507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33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84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70198"/>
            <a:ext cx="12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  <a:t>‹Nr.›</a:t>
            </a:fld>
            <a:r>
              <a:rPr lang="de-AT" dirty="0">
                <a:solidFill>
                  <a:schemeClr val="bg1"/>
                </a:solidFill>
              </a:rPr>
              <a:t> / 56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Hand_INC.svg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commons.wikimedia.org/wiki/File:Led_light_bulb_-_led_lamp_2.png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-programmer.info/images/stories/BabBag/hex/hand16.png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hyperlink" Target="http://pngimg.com/download/2944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3.xml"/><Relationship Id="rId7" Type="http://schemas.openxmlformats.org/officeDocument/2006/relationships/slide" Target="slide4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slide" Target="slide35.xml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641379" y="5224779"/>
            <a:ext cx="8056255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3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Boolean algebra and numeral systems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	Boolean identities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3610800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4BFD6C8-7A5F-44C3-ACD6-5D8C0B6A7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763729"/>
                  </p:ext>
                </p:extLst>
              </p:nvPr>
            </p:nvGraphicFramePr>
            <p:xfrm>
              <a:off x="2078617" y="1770380"/>
              <a:ext cx="4986465" cy="3317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757297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2229168">
                      <a:extLst>
                        <a:ext uri="{9D8B030D-6E8A-4147-A177-3AD203B41FA5}">
                          <a16:colId xmlns:a16="http://schemas.microsoft.com/office/drawing/2014/main" val="65291942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Boolean </a:t>
                          </a:r>
                          <a:r>
                            <a:rPr lang="de-DE" sz="1800" b="1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identities</a:t>
                          </a: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50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𝑥𝑦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𝑦𝑥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Commutative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de-DE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3379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𝑦𝑧</m:t>
                                    </m:r>
                                  </m:e>
                                </m:d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𝑥𝑦</m:t>
                                    </m:r>
                                  </m:e>
                                </m:d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Associative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991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𝑦𝑧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𝑥𝑦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𝑥𝑧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Distributive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9173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𝑥𝑦</m:t>
                                    </m:r>
                                  </m:e>
                                </m:ba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ba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</m:ba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ba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Morgan‘s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69518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4BFD6C8-7A5F-44C3-ACD6-5D8C0B6A7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763729"/>
                  </p:ext>
                </p:extLst>
              </p:nvPr>
            </p:nvGraphicFramePr>
            <p:xfrm>
              <a:off x="2078617" y="1770380"/>
              <a:ext cx="4986465" cy="3317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757297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2229168">
                      <a:extLst>
                        <a:ext uri="{9D8B030D-6E8A-4147-A177-3AD203B41FA5}">
                          <a16:colId xmlns:a16="http://schemas.microsoft.com/office/drawing/2014/main" val="65291942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Boolean </a:t>
                          </a:r>
                          <a:r>
                            <a:rPr lang="de-DE" sz="1800" b="1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identities</a:t>
                          </a: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5059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21" t="-120952" r="-81898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Commutative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de-DE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33797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21" t="-220952" r="-81898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Associative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9912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21" t="-320952" r="-81898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Distributive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917385"/>
                      </a:ext>
                    </a:extLst>
                  </a:tr>
                  <a:tr h="6553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21" t="-409259" r="-81898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Morgan‘s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69518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323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algebra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3: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Using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Boolean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identities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show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that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+</m:t>
                          </m:r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d>
                      <m:bar>
                        <m:barPr>
                          <m:pos m:val="top"/>
                          <m:ctrlP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𝑥𝑦</m:t>
                          </m:r>
                        </m:e>
                      </m:bar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𝑥</m:t>
                      </m:r>
                      <m:bar>
                        <m:barPr>
                          <m:pos m:val="top"/>
                          <m:ctrlP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𝑦</m:t>
                          </m:r>
                        </m:e>
                      </m:bar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+ </m:t>
                      </m:r>
                      <m:bar>
                        <m:barPr>
                          <m:pos m:val="top"/>
                          <m:ctrlP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𝑥</m:t>
                          </m:r>
                        </m:e>
                      </m:bar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𝑦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bar>
                        <m:barPr>
                          <m:pos m:val="top"/>
                          <m:ctrlP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bar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𝑥𝑦</m:t>
                          </m:r>
                        </m:e>
                      </m:bar>
                      <m:r>
                        <a:rPr lang="de-A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de-AT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bar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de-A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de-AT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bar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de-AT" sz="1800" b="0" i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/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	  </a:t>
                </a:r>
                <a:r>
                  <a:rPr kumimoji="0" lang="de-DE" sz="18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A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=</m:t>
                    </m:r>
                    <m:d>
                      <m:dPr>
                        <m:ctrlP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bar>
                      <m:barPr>
                        <m:pos m:val="top"/>
                        <m:ctrlP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barPr>
                      <m:e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</m:e>
                    </m:bar>
                    <m:r>
                      <a:rPr kumimoji="0" lang="de-A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+</m:t>
                    </m:r>
                    <m:d>
                      <m:dPr>
                        <m:ctrlP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𝑥</m:t>
                        </m:r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+</m:t>
                        </m:r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d>
                    <m:bar>
                      <m:barPr>
                        <m:pos m:val="top"/>
                        <m:ctrlP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</m:ctrlPr>
                      </m:barPr>
                      <m:e>
                        <m:r>
                          <a:rPr kumimoji="0" lang="de-A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𝑦</m:t>
                        </m:r>
                      </m:e>
                    </m:ba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lvl="0"/>
                <a:r>
                  <a:rPr lang="de-AT" sz="1800" dirty="0">
                    <a:cs typeface="Calibri" panose="020F0502020204030204" pitchFamily="34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</m:oMath>
                </a14:m>
                <a:endParaRPr lang="de-AT" sz="1800" dirty="0">
                  <a:cs typeface="Calibri" panose="020F0502020204030204" pitchFamily="34" charset="0"/>
                </a:endParaRPr>
              </a:p>
              <a:p>
                <a:pPr lvl="0"/>
                <a:r>
                  <a:rPr lang="de-AT" sz="1800" dirty="0">
                    <a:cs typeface="Calibri" panose="020F0502020204030204" pitchFamily="34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de-AT" sz="1800" dirty="0">
                  <a:cs typeface="Calibri" panose="020F0502020204030204" pitchFamily="34" charset="0"/>
                </a:endParaRPr>
              </a:p>
              <a:p>
                <a:pPr/>
                <a:r>
                  <a:rPr lang="de-AT" sz="1800" dirty="0">
                    <a:cs typeface="Calibri" panose="020F0502020204030204" pitchFamily="34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</m:oMath>
                </a14:m>
                <a:endParaRPr lang="de-AT" sz="1800" dirty="0"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593" t="-1179" b="-47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71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87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61938" y="1605600"/>
                <a:ext cx="8229600" cy="39703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Task 1: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 Boolean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operator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⊕,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ca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lled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XOR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logical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exclusive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defined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1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⊕ 1 = 0, 1 ⊕ 0 = 1, 0 ⊕ 1 = 1, and 0 ⊕ 0 = 0.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Simplify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following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expressions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A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𝑥</m:t>
                    </m:r>
                    <m:r>
                      <m:rPr>
                        <m:nor/>
                      </m:rPr>
                      <a:rPr kumimoji="0" lang="de-AT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m:rPr>
                        <m:nor/>
                      </m:rPr>
                      <a:rPr lang="de-AT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0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34290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m:rPr>
                        <m:nor/>
                      </m:rPr>
                      <a:rPr lang="de-AT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1</m:t>
                    </m:r>
                  </m:oMath>
                </a14:m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de-AT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</m:oMath>
                </a14:m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Show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following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identity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holds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𝑥𝑦</m:t>
                        </m:r>
                      </m:e>
                    </m:ba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</a:p>
              <a:p>
                <a:pPr>
                  <a:defRPr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Recollect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𝑥𝑦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m:rPr>
                        <m:nor/>
                      </m:rP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⊕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bar>
                      <m:barPr>
                        <m:pos m:val="top"/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ba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1605600"/>
                <a:ext cx="8229600" cy="3970318"/>
              </a:xfrm>
              <a:prstGeom prst="rect">
                <a:avLst/>
              </a:prstGeom>
              <a:blipFill>
                <a:blip r:embed="rId3"/>
                <a:stretch>
                  <a:fillRect l="-667" t="-1074" b="-138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26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Numeral systems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9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Numeral systems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28103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Decimal system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Binary system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Octal system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Hexadecimal system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Arbitrary system</a:t>
            </a:r>
          </a:p>
          <a:p>
            <a:pPr marL="457200" lvl="1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6B3EB8-3BC3-434D-AFF9-932F7D8C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64551" y="3111718"/>
            <a:ext cx="806760" cy="781380"/>
          </a:xfrm>
          <a:prstGeom prst="rect">
            <a:avLst/>
          </a:prstGeom>
          <a:ln w="0"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D0ED208-1772-4F80-8B24-2BA6E225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397992" y="564447"/>
            <a:ext cx="1250370" cy="1111050"/>
          </a:xfrm>
          <a:prstGeom prst="rect">
            <a:avLst/>
          </a:prstGeom>
          <a:ln w="0"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7B2E33-64A1-4F7A-AF1F-B82973E61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543300" y="4123603"/>
            <a:ext cx="2057400" cy="862110"/>
          </a:xfrm>
          <a:prstGeom prst="rect">
            <a:avLst/>
          </a:prstGeom>
          <a:ln w="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FD823FD-493D-486B-8B6A-FD5BF692F562}"/>
              </a:ext>
            </a:extLst>
          </p:cNvPr>
          <p:cNvSpPr txBox="1">
            <a:spLocks noChangeAspect="1"/>
          </p:cNvSpPr>
          <p:nvPr/>
        </p:nvSpPr>
        <p:spPr>
          <a:xfrm>
            <a:off x="2857399" y="4985713"/>
            <a:ext cx="4694876" cy="2591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https://www.i-programmer.info/images/stories/BabBag/hex/hand16.png</a:t>
            </a:r>
            <a:endParaRPr lang="en-US" sz="1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5F2335-C9C5-4A08-A17D-E1AA37F39B80}"/>
              </a:ext>
            </a:extLst>
          </p:cNvPr>
          <p:cNvSpPr txBox="1">
            <a:spLocks noChangeAspect="1"/>
          </p:cNvSpPr>
          <p:nvPr/>
        </p:nvSpPr>
        <p:spPr>
          <a:xfrm>
            <a:off x="2790940" y="2823130"/>
            <a:ext cx="4410459" cy="2143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https://commons.wikimedia.org/wiki/File:Led_light_bulb_-_led_lamp_2.png</a:t>
            </a:r>
            <a:endParaRPr lang="en-US" sz="1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12115E8-07D6-41DC-AF7A-4C67034456BF}"/>
              </a:ext>
            </a:extLst>
          </p:cNvPr>
          <p:cNvSpPr txBox="1">
            <a:spLocks noChangeAspect="1"/>
          </p:cNvSpPr>
          <p:nvPr/>
        </p:nvSpPr>
        <p:spPr>
          <a:xfrm>
            <a:off x="3271849" y="1729087"/>
            <a:ext cx="2853990" cy="23378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https://en.wikipedia.org/wiki/File:Hand_INC.svg</a:t>
            </a:r>
            <a:endParaRPr lang="en-US" sz="1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04FF4D-A6AA-4720-B2B2-2D21D82DE7E5}"/>
              </a:ext>
            </a:extLst>
          </p:cNvPr>
          <p:cNvSpPr txBox="1">
            <a:spLocks noChangeAspect="1"/>
          </p:cNvSpPr>
          <p:nvPr/>
        </p:nvSpPr>
        <p:spPr>
          <a:xfrm>
            <a:off x="3479921" y="3925480"/>
            <a:ext cx="2683577" cy="2804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http://pngimg.com/download/29445</a:t>
            </a:r>
            <a:endParaRPr lang="en-US" sz="1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D237773-868A-406A-99E7-005784B908CF}"/>
              </a:ext>
            </a:extLst>
          </p:cNvPr>
          <p:cNvSpPr txBox="1">
            <a:spLocks noChangeAspect="1"/>
          </p:cNvSpPr>
          <p:nvPr/>
        </p:nvSpPr>
        <p:spPr>
          <a:xfrm>
            <a:off x="4160302" y="5316850"/>
            <a:ext cx="680670" cy="9193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8000" b="1" strike="noStrike" spc="-1" dirty="0">
                <a:solidFill>
                  <a:srgbClr val="0F0F0F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?</a:t>
            </a:r>
            <a:endParaRPr lang="en-US" sz="8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4A044E-DC09-4DAE-A693-52BC89DD37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/>
        </p:blipFill>
        <p:spPr>
          <a:xfrm>
            <a:off x="3439834" y="548819"/>
            <a:ext cx="1259010" cy="1118610"/>
          </a:xfrm>
          <a:prstGeom prst="rect">
            <a:avLst/>
          </a:prstGeom>
          <a:ln w="0"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ADC6441-7A7A-4C36-AA2A-96D1B027A4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/>
        </p:blipFill>
        <p:spPr>
          <a:xfrm>
            <a:off x="3702274" y="3111718"/>
            <a:ext cx="811620" cy="785970"/>
          </a:xfrm>
          <a:prstGeom prst="rect">
            <a:avLst/>
          </a:prstGeom>
          <a:ln w="0"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5C12E4C-8655-4824-84FC-4A2BCA3962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/>
        </p:blipFill>
        <p:spPr>
          <a:xfrm>
            <a:off x="4147830" y="1959608"/>
            <a:ext cx="848340" cy="8483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Decimal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956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 10, digits: 0 to 9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system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 position (index) has a single digit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 at a given index </a:t>
                </a:r>
                <a:r>
                  <a:rPr lang="en-US" sz="1800" i="1" noProof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lang="en-US" sz="1800" i="1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1800" i="1" noProof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Resulting number: sum of all position values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956660"/>
              </a:xfrm>
              <a:prstGeom prst="rect">
                <a:avLst/>
              </a:prstGeom>
              <a:blipFill>
                <a:blip r:embed="rId3"/>
                <a:stretch>
                  <a:fillRect l="-148" b="-21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87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Decimal system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4525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1: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Numbers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decimal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08702"/>
                  </p:ext>
                </p:extLst>
              </p:nvPr>
            </p:nvGraphicFramePr>
            <p:xfrm>
              <a:off x="526415" y="2054191"/>
              <a:ext cx="8160385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313055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</a:t>
                          </a:r>
                          <a:endParaRPr lang="de-AT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842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3	1	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8	4	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i="0" baseline="0" noProof="0" dirty="0">
                              <a:latin typeface="+mn-lt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3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3⋅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8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4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1000           300             10               3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800              40               2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08702"/>
                  </p:ext>
                </p:extLst>
              </p:nvPr>
            </p:nvGraphicFramePr>
            <p:xfrm>
              <a:off x="526415" y="2054191"/>
              <a:ext cx="8160385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313055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</a:t>
                          </a:r>
                          <a:endParaRPr lang="de-AT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1313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842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6452" r="-709639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3	1	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8	4	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5341" t="-311475" r="-7875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60700" t="-311475" r="-973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1000           300             10               3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800              40               2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6677846"/>
                  </p:ext>
                </p:extLst>
              </p:nvPr>
            </p:nvGraphicFramePr>
            <p:xfrm>
              <a:off x="1830905" y="4092495"/>
              <a:ext cx="5970778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4959223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</a:t>
                          </a:r>
                          <a:endParaRPr lang="de-AT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12345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2	3	4	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i="0" baseline="0" noProof="0" dirty="0">
                              <a:latin typeface="+mn-lt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de-AT" sz="1800" b="0" i="0" baseline="0" noProof="0" dirty="0">
                              <a:latin typeface="+mn-lt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3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3⋅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10000          2000       300             40                5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6677846"/>
                  </p:ext>
                </p:extLst>
              </p:nvPr>
            </p:nvGraphicFramePr>
            <p:xfrm>
              <a:off x="1830905" y="4092495"/>
              <a:ext cx="5970778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4959223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</a:t>
                          </a:r>
                          <a:endParaRPr lang="de-AT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12345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09836" r="-49277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2	3	4	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20516" t="-309836" r="-49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10000          2000       300             40                5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Binary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3293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 2, digits: 0 and 1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False and True, switch off and on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system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 position (index) has a single digit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 at a given index </a:t>
                </a:r>
                <a:r>
                  <a:rPr lang="en-US" sz="1800" i="1" noProof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lang="en-US" sz="1800" i="1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1800" i="1" noProof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Resulting number: sum of all position values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329354"/>
              </a:xfrm>
              <a:prstGeom prst="rect">
                <a:avLst/>
              </a:prstGeom>
              <a:blipFill>
                <a:blip r:embed="rId3"/>
                <a:stretch>
                  <a:fillRect l="-148" b="-1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79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Binary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245903"/>
            <a:ext cx="8229600" cy="513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2: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370765"/>
                  </p:ext>
                </p:extLst>
              </p:nvPr>
            </p:nvGraphicFramePr>
            <p:xfrm>
              <a:off x="972842" y="1637407"/>
              <a:ext cx="7290499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Binary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1101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1	1	0	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1⋅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 2                1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      8               4               0                1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370765"/>
                  </p:ext>
                </p:extLst>
              </p:nvPr>
            </p:nvGraphicFramePr>
            <p:xfrm>
              <a:off x="972842" y="1637407"/>
              <a:ext cx="7290499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Binary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1101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9836" r="-62349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1	1	0	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5013" t="-309836" r="-1789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515" t="-309836" r="-60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 2                1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        8               4               0                1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993033"/>
                  </p:ext>
                </p:extLst>
              </p:nvPr>
            </p:nvGraphicFramePr>
            <p:xfrm>
              <a:off x="199326" y="4010255"/>
              <a:ext cx="8687435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76758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Binary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11110010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7	6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	1	1	0	0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   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7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0⋅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128              64             32            16                0               0                2               0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993033"/>
                  </p:ext>
                </p:extLst>
              </p:nvPr>
            </p:nvGraphicFramePr>
            <p:xfrm>
              <a:off x="199326" y="4010255"/>
              <a:ext cx="8687435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76758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Binary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11110010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7	6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09836" r="-76144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	1	1	0	0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3254" t="-309836" r="-31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128              64             32            16                0               0                2               0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434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707901-CF88-4DD5-92F9-27B080708D9F}"/>
              </a:ext>
            </a:extLst>
          </p:cNvPr>
          <p:cNvSpPr txBox="1"/>
          <p:nvPr/>
        </p:nvSpPr>
        <p:spPr>
          <a:xfrm>
            <a:off x="457200" y="1701579"/>
            <a:ext cx="75338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Numeral systems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Conversion between  numeral systems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Binary arithmetic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Counting in powers of two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A9D1ECA7-9DD3-48DF-ABF1-C6302586C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32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42DA27-BD48-4053-88EE-2CF20CB4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85" y="1161635"/>
            <a:ext cx="6427517" cy="484730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3A664F6-0633-4C78-BE21-ACD5563BCB98}"/>
              </a:ext>
            </a:extLst>
          </p:cNvPr>
          <p:cNvSpPr txBox="1"/>
          <p:nvPr/>
        </p:nvSpPr>
        <p:spPr>
          <a:xfrm>
            <a:off x="3436584" y="601255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Source: slideplayer.com</a:t>
            </a:r>
          </a:p>
        </p:txBody>
      </p:sp>
    </p:spTree>
    <p:extLst>
      <p:ext uri="{BB962C8B-B14F-4D97-AF65-F5344CB8AC3E}">
        <p14:creationId xmlns:p14="http://schemas.microsoft.com/office/powerpoint/2010/main" val="44896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Counting in powers of two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A9D1ECA7-9DD3-48DF-ABF1-C6302586C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32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99E311E2-79B3-4F72-942A-420BDC06C41E}"/>
              </a:ext>
            </a:extLst>
          </p:cNvPr>
          <p:cNvSpPr txBox="1">
            <a:spLocks/>
          </p:cNvSpPr>
          <p:nvPr/>
        </p:nvSpPr>
        <p:spPr>
          <a:xfrm>
            <a:off x="609600" y="1758000"/>
            <a:ext cx="8229600" cy="232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Important concept: counting in powers of two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Collection of 8 positions (0 - 7): 1 Byte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9380552-B2CF-4E52-844C-FC793AB3A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758714"/>
                  </p:ext>
                </p:extLst>
              </p:nvPr>
            </p:nvGraphicFramePr>
            <p:xfrm>
              <a:off x="926782" y="2501900"/>
              <a:ext cx="7290435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401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50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9         8         7        6         5         4         3         2        1         0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Power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of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8       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      2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AT" sz="1800" b="0" i="1" baseline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512    256    128      64       32       16       8         4        2         1</m:t>
                              </m:r>
                            </m:oMath>
                          </a14:m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Example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1         1        0          1        0         1         1         1        0         1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= 861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9380552-B2CF-4E52-844C-FC793AB3A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758714"/>
                  </p:ext>
                </p:extLst>
              </p:nvPr>
            </p:nvGraphicFramePr>
            <p:xfrm>
              <a:off x="926782" y="2501900"/>
              <a:ext cx="7290435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401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50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9         8         7        6         5         4         3         2        1         0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Power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of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645" t="-111475" r="-504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645" t="-211475" r="-50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Example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1         1        0          1        0         1         1         1        0         1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= 861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774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Octa</a:t>
            </a: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030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 8, digits: 0 to 7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system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 position (index) has a single digit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 at a given index </a:t>
                </a:r>
                <a:r>
                  <a:rPr lang="en-US" sz="1800" i="1" noProof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lang="en-US" sz="1800" i="1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8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1800" i="1" noProof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Resulting number: sum of all position values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030332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955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Octal system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245903"/>
            <a:ext cx="8229600" cy="513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octal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96359"/>
                  </p:ext>
                </p:extLst>
              </p:nvPr>
            </p:nvGraphicFramePr>
            <p:xfrm>
              <a:off x="972842" y="1637407"/>
              <a:ext cx="7290499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Octal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7650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7	6	5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6⋅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7⋅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6⋅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 8                6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3584           384             40                0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4008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96359"/>
                  </p:ext>
                </p:extLst>
              </p:nvPr>
            </p:nvGraphicFramePr>
            <p:xfrm>
              <a:off x="972842" y="1637407"/>
              <a:ext cx="7290499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01828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Octal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7650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09836" r="-62349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7	6	5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5013" t="-309836" r="-1789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515" t="-309836" r="-60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 8                6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   3584           384             40                0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4008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369823"/>
                  </p:ext>
                </p:extLst>
              </p:nvPr>
            </p:nvGraphicFramePr>
            <p:xfrm>
              <a:off x="199326" y="4010255"/>
              <a:ext cx="8687435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76758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Octal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1230321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6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2	3	0	3	2	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</m:t>
                                </m:r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3⋅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262144      65536      12288               0           192             16               1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340177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6369823"/>
                  </p:ext>
                </p:extLst>
              </p:nvPr>
            </p:nvGraphicFramePr>
            <p:xfrm>
              <a:off x="199326" y="4010255"/>
              <a:ext cx="8687435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115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76758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Octal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1230321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6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09836" r="-76144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2	3	0	3	2	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3254" t="-309836" r="-31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262144      65536      12288               0           192             16               1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340177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496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Octa</a:t>
            </a: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098563"/>
                <a:ext cx="8229600" cy="40238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Octal system is a readable representation of the binary system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8=2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ence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can group three digits from a binary number into a single octal digit</a:t>
                </a: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98563"/>
                <a:ext cx="8229600" cy="402381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61986E8-FBFF-4BE6-A854-3C44D57AC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89269"/>
              </p:ext>
            </p:extLst>
          </p:nvPr>
        </p:nvGraphicFramePr>
        <p:xfrm>
          <a:off x="1508839" y="2314986"/>
          <a:ext cx="5444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4568">
                  <a:extLst>
                    <a:ext uri="{9D8B030D-6E8A-4147-A177-3AD203B41FA5}">
                      <a16:colId xmlns:a16="http://schemas.microsoft.com/office/drawing/2014/main" val="3696566426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842836235"/>
                    </a:ext>
                  </a:extLst>
                </a:gridCol>
                <a:gridCol w="1529080">
                  <a:extLst>
                    <a:ext uri="{9D8B030D-6E8A-4147-A177-3AD203B41FA5}">
                      <a16:colId xmlns:a16="http://schemas.microsoft.com/office/drawing/2014/main" val="1903346946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355097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1101</a:t>
                      </a:r>
                      <a:endParaRPr lang="de-AT" sz="18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11110010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Groups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	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	110	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9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b="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Value</a:t>
                      </a:r>
                      <a:endParaRPr lang="de-AT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	 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3	  6	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Octal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0" noProof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de-AT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4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Decimal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39815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5C15718-0FC1-4AD6-87A1-B10DA23C2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51876"/>
              </p:ext>
            </p:extLst>
          </p:nvPr>
        </p:nvGraphicFramePr>
        <p:xfrm>
          <a:off x="1145619" y="4320658"/>
          <a:ext cx="617124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4568">
                  <a:extLst>
                    <a:ext uri="{9D8B030D-6E8A-4147-A177-3AD203B41FA5}">
                      <a16:colId xmlns:a16="http://schemas.microsoft.com/office/drawing/2014/main" val="3696566426"/>
                    </a:ext>
                  </a:extLst>
                </a:gridCol>
                <a:gridCol w="5186680">
                  <a:extLst>
                    <a:ext uri="{9D8B030D-6E8A-4147-A177-3AD203B41FA5}">
                      <a16:colId xmlns:a16="http://schemas.microsoft.com/office/drawing/2014/main" val="211318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100010100010100010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Groups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100	010	100	010	100	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9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b="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Value</a:t>
                      </a:r>
                      <a:endParaRPr lang="de-AT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4	   2	   4	   2	   4	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Octal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4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Decimal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141474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3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Hexadecimal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030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 16, digits: 0 to 9 and 10 – 15 but we use letters A - F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system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 position (index) has a single digit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 at a given index </a:t>
                </a:r>
                <a:r>
                  <a:rPr lang="en-US" sz="1800" i="1" noProof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lang="en-US" sz="1800" i="1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noProof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sSup>
                      <m:sSup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16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1800" i="1" noProof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Resulting number: sum of all position values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/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030332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559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Hexadecimal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245903"/>
            <a:ext cx="8229600" cy="513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3737125"/>
                  </p:ext>
                </p:extLst>
              </p:nvPr>
            </p:nvGraphicFramePr>
            <p:xfrm>
              <a:off x="706088" y="1641741"/>
              <a:ext cx="7853681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52880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140137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Hexadecimal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ED7D3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CAFE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C	A	F	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noProof="0" dirty="0"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12⋅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10⋅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1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5⋅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de-AT" sz="1800" b="0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14⋅</m:t>
                              </m:r>
                              <m:sSup>
                                <m:sSupPr>
                                  <m:ctrlP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16</m:t>
                                  </m:r>
                                </m:e>
                                <m:sup>
                                  <m:r>
                                    <a:rPr lang="de-AT" sz="18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16               1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49152         2560          240             14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51966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EE0B2913-0422-4C8B-8D1E-502E119F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3737125"/>
                  </p:ext>
                </p:extLst>
              </p:nvPr>
            </p:nvGraphicFramePr>
            <p:xfrm>
              <a:off x="706088" y="1641741"/>
              <a:ext cx="7853681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52880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2260664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4140137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Hexadecimal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ED7D3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CAFE</a:t>
                          </a:r>
                          <a:endParaRPr lang="de-AT" sz="1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18" t="-209836" r="-44142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1	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	C	A	F	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4690" t="-309836" r="-18436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9853" t="-309836" r="-588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          16               1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     49152         2560          240             14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51966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5398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093024"/>
                  </p:ext>
                </p:extLst>
              </p:nvPr>
            </p:nvGraphicFramePr>
            <p:xfrm>
              <a:off x="864933" y="3984253"/>
              <a:ext cx="7535990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52880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8311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Hexadecimal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C0FFEE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Digit</a:t>
                          </a:r>
                          <a:r>
                            <a:rPr lang="de-DE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C	0	F	F	E	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12⋅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15⋅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15⋅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AT" sz="180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1</m:t>
                                </m:r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4⋅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14⋅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16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12582912               0      61440         3840          224             14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12648430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BE2D951C-F1CB-4602-AF59-36F5D8AD6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093024"/>
                  </p:ext>
                </p:extLst>
              </p:nvPr>
            </p:nvGraphicFramePr>
            <p:xfrm>
              <a:off x="864933" y="3984253"/>
              <a:ext cx="7535990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52880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8311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Hexadecimal</a:t>
                          </a:r>
                          <a:endParaRPr lang="de-DE" sz="18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C0FFEE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5	4	3	2	1	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418" t="-209836" r="-41966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	C	0	F	F	E	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24024" t="-309836" r="-400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Result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12582912               0      61440         3840          224             14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373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AT" sz="180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Decimal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12648430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147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177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Hexadecimal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0238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Hexadecimal system is a readable representation of the binary system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16=2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can group four digits from a binary number into a single hexadecimal digit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Hence, with two hexadecimal digits we can represent one byte</a:t>
                </a: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02381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61986E8-FBFF-4BE6-A854-3C44D57AC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18604"/>
              </p:ext>
            </p:extLst>
          </p:nvPr>
        </p:nvGraphicFramePr>
        <p:xfrm>
          <a:off x="578498" y="3398200"/>
          <a:ext cx="77816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4568">
                  <a:extLst>
                    <a:ext uri="{9D8B030D-6E8A-4147-A177-3AD203B41FA5}">
                      <a16:colId xmlns:a16="http://schemas.microsoft.com/office/drawing/2014/main" val="3696566426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1903346946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3550977385"/>
                    </a:ext>
                  </a:extLst>
                </a:gridCol>
                <a:gridCol w="4399280">
                  <a:extLst>
                    <a:ext uri="{9D8B030D-6E8A-4147-A177-3AD203B41FA5}">
                      <a16:colId xmlns:a16="http://schemas.microsoft.com/office/drawing/2014/main" val="3421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1101</a:t>
                      </a:r>
                      <a:endParaRPr lang="de-AT" sz="1800" b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11110010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100010100010100010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1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Groups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1111	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10	0010	1000	1010	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9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b="0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Value</a:t>
                      </a:r>
                      <a:endParaRPr lang="de-AT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F	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2	   2	   8	   A	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Hexa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228A2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4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1800" i="0" dirty="0" err="1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Decimal</a:t>
                      </a:r>
                      <a:endParaRPr lang="de-AT" sz="1800" i="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141474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3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58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49200" y="273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Numbers table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9B02459-0FC4-4034-ABBF-22EC85D10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660955"/>
              </p:ext>
            </p:extLst>
          </p:nvPr>
        </p:nvGraphicFramePr>
        <p:xfrm>
          <a:off x="1785600" y="1051200"/>
          <a:ext cx="5805000" cy="5161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Decimal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Hexadecimal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69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D5E3090-A47E-49E0-9337-E0E15BE10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91880"/>
              </p:ext>
            </p:extLst>
          </p:nvPr>
        </p:nvGraphicFramePr>
        <p:xfrm>
          <a:off x="1785600" y="1051200"/>
          <a:ext cx="5805000" cy="51616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Decimal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Hexadecimal</a:t>
                      </a:r>
                      <a:endParaRPr lang="en-US" sz="16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32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1A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33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1B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11100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34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28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1C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11101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29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1D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36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1E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37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31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7000"/>
                        </a:lnSpc>
                      </a:pPr>
                      <a:r>
                        <a:rPr lang="en-US" sz="1600" strike="noStrike" spc="-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1F</a:t>
                      </a:r>
                      <a:endParaRPr lang="en-US" sz="1600" b="0" strike="noStrike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" name="Google Shape;86;p2">
            <a:extLst>
              <a:ext uri="{FF2B5EF4-FFF2-40B4-BE49-F238E27FC236}">
                <a16:creationId xmlns:a16="http://schemas.microsoft.com/office/drawing/2014/main" id="{D12BCAC3-D6B6-4BAB-83F0-43626EC72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00" y="273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Numbers table</a:t>
            </a:r>
            <a:endParaRPr lang="en-US" noProof="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Boolean algebra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Conversion between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numeral systems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3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Numeral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systems conversions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804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systems: </a:t>
                </a:r>
              </a:p>
              <a:p>
                <a:pPr marL="0" indent="0" algn="ctr">
                  <a:spcBef>
                    <a:spcPts val="640"/>
                  </a:spcBef>
                </a:pP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AT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AT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AT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de-AT" sz="1800" b="0" i="1" noProof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spcBef>
                    <a:spcPts val="640"/>
                  </a:spcBef>
                </a:pPr>
                <a:endParaRPr lang="de-AT" sz="1800" b="0" i="1" noProof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: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positions</a:t>
                </a:r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starting</a:t>
                </a:r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0</a:t>
                </a:r>
              </a:p>
              <a:p>
                <a:pPr marL="0" indent="0">
                  <a:spcBef>
                    <a:spcPts val="640"/>
                  </a:spcBef>
                </a:pP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index</a:t>
                </a:r>
                <a:endParaRPr lang="de-AT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: Base </a:t>
                </a:r>
                <a:r>
                  <a:rPr lang="de-AT" sz="1800" b="0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≥ 2</a:t>
                </a:r>
                <a:endParaRPr lang="de-AT" sz="1800" b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: digit at index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Convert to decimal: use 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 formula, see examples from previous slides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Binary to other systems with the base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Grouping, see examples from previous slides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Convert between </a:t>
                </a:r>
                <a:r>
                  <a:rPr lang="en-US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bitrary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systems, e.g., decimal to other systems: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Division and remainder algorithm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804344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85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Division and remainder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3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Decimal number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any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other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numeral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system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noProof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base</a:t>
                </a:r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de-AT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den>
                    </m:f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remainder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store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!=0 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from step 1</a:t>
                </a:r>
              </a:p>
              <a:p>
                <a:pPr marL="342900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Else output all remainders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the opposite order of storing them</a:t>
                </a:r>
              </a:p>
              <a:p>
                <a:pPr marL="432000" indent="0">
                  <a:spcBef>
                    <a:spcPts val="283"/>
                  </a:spcBef>
                </a:pPr>
                <a:endParaRPr lang="en-US" sz="1800" dirty="0">
                  <a:latin typeface="Calibri" panose="020F0502020204030204" pitchFamily="34" charset="0"/>
                  <a:ea typeface="Droid Sans Fallback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2383200"/>
              </a:xfrm>
              <a:prstGeom prst="rect">
                <a:avLst/>
              </a:prstGeom>
              <a:blipFill>
                <a:blip r:embed="rId3"/>
                <a:stretch>
                  <a:fillRect l="-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90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Division and remainder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EC64B-D3AF-4B32-8C8F-933D142CA79E}"/>
                  </a:ext>
                </a:extLst>
              </p:cNvPr>
              <p:cNvSpPr txBox="1"/>
              <p:nvPr/>
            </p:nvSpPr>
            <p:spPr>
              <a:xfrm>
                <a:off x="542544" y="1584303"/>
                <a:ext cx="8229600" cy="35240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 2: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Convert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(131)</a:t>
                </a:r>
                <a:r>
                  <a:rPr kumimoji="0" lang="de-DE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10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binary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0" indent="0">
                  <a:spcBef>
                    <a:spcPts val="283"/>
                  </a:spcBef>
                </a:pP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𝑩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𝒚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</a:t>
                </a:r>
                <a:r>
                  <a:rPr lang="en-US" sz="1800" b="1" spc="-1" dirty="0">
                    <a:ea typeface="Droid Sans Fallback"/>
                    <a:cs typeface="Calibri" panose="020F050202020403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𝒛</m:t>
                    </m:r>
                  </m:oMath>
                </a14:m>
                <a:endParaRPr lang="en-US" sz="1800" b="1" spc="-1" dirty="0">
                  <a:latin typeface="Calibri" panose="020F0502020204030204" pitchFamily="34" charset="0"/>
                  <a:ea typeface="Droid Sans Fallback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131	/	2  	= 65	Remainder = 1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65	/	2  	= 32  	Remainder = 1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32	/ 	2  	= 16  	Remainder = 0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16	/ 	2  	=  8  	Remainder = 0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  8	/ 	2  	=  4 	Remainder = 0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  4	/	2	=  2 	Remainder = 0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  2	/ 	2 	=  1 	Remainder = 0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  1	/ 	2 	=  0 	Remainder = 1</a:t>
                </a: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(131)</a:t>
                </a:r>
                <a:r>
                  <a:rPr lang="en-US" sz="1800" spc="-1" baseline="-33000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10</a:t>
                </a: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= (</a:t>
                </a:r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10000011</a:t>
                </a: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)</a:t>
                </a:r>
                <a:r>
                  <a:rPr lang="en-US" sz="1800" spc="-1" baseline="-33000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2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EC64B-D3AF-4B32-8C8F-933D142CA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" y="1584303"/>
                <a:ext cx="8229600" cy="3524042"/>
              </a:xfrm>
              <a:prstGeom prst="rect">
                <a:avLst/>
              </a:prstGeom>
              <a:blipFill>
                <a:blip r:embed="rId3"/>
                <a:stretch>
                  <a:fillRect l="-593" t="-1038" b="-190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420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Division and remainder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EC64B-D3AF-4B32-8C8F-933D142CA79E}"/>
                  </a:ext>
                </a:extLst>
              </p:cNvPr>
              <p:cNvSpPr txBox="1"/>
              <p:nvPr/>
            </p:nvSpPr>
            <p:spPr>
              <a:xfrm>
                <a:off x="542544" y="1584303"/>
                <a:ext cx="8229600" cy="163121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 2: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Convert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(142)</a:t>
                </a:r>
                <a:r>
                  <a:rPr kumimoji="0" lang="de-DE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10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to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hexadecimal</a:t>
                </a: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0" indent="0">
                  <a:spcBef>
                    <a:spcPts val="283"/>
                  </a:spcBef>
                </a:pP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𝒙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𝑩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𝒚</m:t>
                    </m:r>
                  </m:oMath>
                </a14:m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	</a:t>
                </a:r>
                <a:r>
                  <a:rPr lang="en-US" sz="1800" b="1" spc="-1" dirty="0">
                    <a:ea typeface="Droid Sans Fallback"/>
                    <a:cs typeface="Calibri" panose="020F050202020403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1800" b="1" i="1" spc="-1" dirty="0">
                        <a:latin typeface="Cambria Math" panose="02040503050406030204" pitchFamily="18" charset="0"/>
                        <a:ea typeface="Droid Sans Fallback"/>
                        <a:cs typeface="Calibri" panose="020F0502020204030204" pitchFamily="34" charset="0"/>
                      </a:rPr>
                      <m:t>𝒛</m:t>
                    </m:r>
                  </m:oMath>
                </a14:m>
                <a:endParaRPr lang="en-US" sz="1800" b="1" spc="-1" dirty="0">
                  <a:latin typeface="Calibri" panose="020F0502020204030204" pitchFamily="34" charset="0"/>
                  <a:ea typeface="Droid Sans Fallback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142	/	16  	= 8	Remainder = 14 (E)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 8	/	16  	= 0  	Remainder = 8</a:t>
                </a:r>
                <a:endParaRPr lang="en-US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283"/>
                  </a:spcBef>
                </a:pP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(142)</a:t>
                </a:r>
                <a:r>
                  <a:rPr lang="en-US" sz="1800" spc="-1" baseline="-33000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10</a:t>
                </a: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 = (</a:t>
                </a:r>
                <a:r>
                  <a:rPr lang="en-US" sz="1800" b="1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8E</a:t>
                </a:r>
                <a:r>
                  <a:rPr lang="en-US" sz="1800" spc="-1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)</a:t>
                </a:r>
                <a:r>
                  <a:rPr lang="en-US" sz="1800" spc="-1" baseline="-33000" dirty="0">
                    <a:latin typeface="Calibri" panose="020F0502020204030204" pitchFamily="34" charset="0"/>
                    <a:ea typeface="Droid Sans Fallback"/>
                    <a:cs typeface="Calibri" panose="020F0502020204030204" pitchFamily="34" charset="0"/>
                  </a:rPr>
                  <a:t>16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440EC64B-D3AF-4B32-8C8F-933D142CA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" y="1584303"/>
                <a:ext cx="8229600" cy="1631216"/>
              </a:xfrm>
              <a:prstGeom prst="rect">
                <a:avLst/>
              </a:prstGeom>
              <a:blipFill>
                <a:blip r:embed="rId3"/>
                <a:stretch>
                  <a:fillRect l="-593" t="-2247" b="-524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4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08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61938" y="1605600"/>
            <a:ext cx="8229600" cy="1477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Task 2: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Convert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between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numeral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systems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kumimoji="0" lang="de-DE" sz="18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(245)</a:t>
            </a:r>
            <a:r>
              <a:rPr lang="de-DE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octal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(14D)</a:t>
            </a:r>
            <a:r>
              <a:rPr kumimoji="0" lang="de-DE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16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binary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octal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hexadecimal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syste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(231)</a:t>
            </a:r>
            <a:r>
              <a:rPr kumimoji="0" lang="de-DE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8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binary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decimal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hexadecimal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system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(1001100)</a:t>
            </a:r>
            <a:r>
              <a:rPr kumimoji="0" lang="de-DE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2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octal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decimal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hexadecimal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369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Binary arithmetic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79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;p2">
            <a:extLst>
              <a:ext uri="{FF2B5EF4-FFF2-40B4-BE49-F238E27FC236}">
                <a16:creationId xmlns:a16="http://schemas.microsoft.com/office/drawing/2014/main" id="{66709C05-8010-447E-9BFC-6B10C27C9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00" y="273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Arithmetic operations with binary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DDE10D2D-65B9-47C3-8D33-AF8643891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229600" cy="47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Basic arithmetic operations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Addition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Negative numbers</a:t>
            </a:r>
            <a:endParaRPr lang="en-US" sz="1800" i="1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Subtraction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Multiplication and division can be implemented by repeated addition/subtraction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Least significant bit (LSB)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Ri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ght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most (last) position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Most </a:t>
            </a:r>
            <a:r>
              <a:rPr lang="en-US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gnificant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bit (MSB)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Left most (fir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position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1F8EDF9A-32D6-4AB0-B89B-CAAFAC17C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294162"/>
                  </p:ext>
                </p:extLst>
              </p:nvPr>
            </p:nvGraphicFramePr>
            <p:xfrm>
              <a:off x="1010712" y="3592995"/>
              <a:ext cx="72904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401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50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n         …         7        6         5         4         3         2        1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Power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of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 …      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7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AT" sz="18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     </m:t>
                                </m:r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      2</m:t>
                                    </m:r>
                                  </m:e>
                                  <m:sup>
                                    <m:r>
                                      <a:rPr lang="de-AT" sz="1800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AT" sz="1800" b="0" i="1" baseline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…</m:t>
                              </m:r>
                              <m:r>
                                <a:rPr lang="de-AT" sz="18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      …    128      64       32       16       8         4        2        1</m:t>
                              </m:r>
                            </m:oMath>
                          </a14:m>
                          <a:r>
                            <a:rPr lang="de-AT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1F8EDF9A-32D6-4AB0-B89B-CAAFAC17C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6294162"/>
                  </p:ext>
                </p:extLst>
              </p:nvPr>
            </p:nvGraphicFramePr>
            <p:xfrm>
              <a:off x="1010712" y="3592995"/>
              <a:ext cx="7290435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40155">
                      <a:extLst>
                        <a:ext uri="{9D8B030D-6E8A-4147-A177-3AD203B41FA5}">
                          <a16:colId xmlns:a16="http://schemas.microsoft.com/office/drawing/2014/main" val="3696566426"/>
                        </a:ext>
                      </a:extLst>
                    </a:gridCol>
                    <a:gridCol w="6050280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Index</a:t>
                          </a:r>
                          <a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i</a:t>
                          </a:r>
                          <a:endParaRPr lang="de-A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  n         …         7        6         5         4         3         2        1         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Power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of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645" t="-111475" r="-40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Values</a:t>
                          </a:r>
                          <a:endParaRPr lang="de-AT" sz="180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645" t="-211475" r="-40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7447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05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;p2">
            <a:extLst>
              <a:ext uri="{FF2B5EF4-FFF2-40B4-BE49-F238E27FC236}">
                <a16:creationId xmlns:a16="http://schemas.microsoft.com/office/drawing/2014/main" id="{66709C05-8010-447E-9BFC-6B10C27C9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00" y="273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Addition of binary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4307280-0F62-4790-810F-C2D787A9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485708"/>
              </p:ext>
            </p:extLst>
          </p:nvPr>
        </p:nvGraphicFramePr>
        <p:xfrm>
          <a:off x="436500" y="1416600"/>
          <a:ext cx="2350456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/>
                      <a:r>
                        <a:rPr lang="zxx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Basi</a:t>
                      </a:r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 </a:t>
                      </a:r>
                      <a:r>
                        <a:rPr lang="zxx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operation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First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Second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DBA73495-7444-46B4-82AD-B16524374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058266"/>
              </p:ext>
            </p:extLst>
          </p:nvPr>
        </p:nvGraphicFramePr>
        <p:xfrm>
          <a:off x="3358605" y="1416600"/>
          <a:ext cx="2350457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1313593529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r"/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+ 0 = 0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901764A9-A71D-46A5-8CE8-B3E2DEDCD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105533"/>
              </p:ext>
            </p:extLst>
          </p:nvPr>
        </p:nvGraphicFramePr>
        <p:xfrm>
          <a:off x="6280710" y="1410800"/>
          <a:ext cx="2350457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8867307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r"/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+ 0 = 1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A08F917-DE27-42D3-B28E-6A0F057EB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344119"/>
              </p:ext>
            </p:extLst>
          </p:nvPr>
        </p:nvGraphicFramePr>
        <p:xfrm>
          <a:off x="436500" y="3967643"/>
          <a:ext cx="2350457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157218756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r"/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+ 1 = 1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47253AF-E559-448C-B338-C8F64973A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55734"/>
              </p:ext>
            </p:extLst>
          </p:nvPr>
        </p:nvGraphicFramePr>
        <p:xfrm>
          <a:off x="3358605" y="3967643"/>
          <a:ext cx="2350457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32576647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r"/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+ 1 = (0, c) = 10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B5425E19-76CD-4F46-A3D5-5E9589CC4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487827"/>
              </p:ext>
            </p:extLst>
          </p:nvPr>
        </p:nvGraphicFramePr>
        <p:xfrm>
          <a:off x="6280710" y="3961843"/>
          <a:ext cx="2350457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1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524">
                  <a:extLst>
                    <a:ext uri="{9D8B030D-6E8A-4147-A177-3AD203B41FA5}">
                      <a16:colId xmlns:a16="http://schemas.microsoft.com/office/drawing/2014/main" val="193568131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r"/>
                      <a:r>
                        <a:rPr lang="de-AT" sz="24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1+1+1=(1, c)=11</a:t>
                      </a:r>
                      <a:endParaRPr lang="en-US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algebra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7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algebra is a generalization of the propositional logic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It provides the operations and the rules for working with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three operations from the Boolean algebra that we will use: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Complement denoted with</a:t>
                </a: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/>
                    </m:acc>
                  </m:oMath>
                </a14:m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sum (OR) denoted with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product (AND) denoted with </a:t>
                </a:r>
                <a:r>
                  <a:rPr lang="en-US" sz="1800" noProof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⋅ </a:t>
                </a: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(can be omitted)</a:t>
                </a:r>
                <a:endParaRPr lang="en-US" sz="1800" noProof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Connection to propositional logic is straightforward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corresponds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Complement: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e>
                    </m:acc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80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e>
                    </m:bar>
                    <m:r>
                      <a:rPr lang="de-AT" sz="1800" b="0" i="1" noProof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				(Negation)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Sum:</a:t>
                </a: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1,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sz="1800" i="1" noProof="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 + 1 = 1, 0 + 0 = 0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(Logical or)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Product:</a:t>
                </a: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 1 = 1, 1 ⋅ 0 = 0, 0 ⋅ 1 = 0, 0 ⋅ 0 = 0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(Logical and)</a:t>
                </a:r>
                <a:endParaRPr lang="en-US" sz="180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4773600"/>
              </a:xfrm>
              <a:prstGeom prst="rect">
                <a:avLst/>
              </a:prstGeom>
              <a:blipFill>
                <a:blip r:embed="rId3"/>
                <a:stretch>
                  <a:fillRect l="-148" b="-1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67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;p2">
            <a:extLst>
              <a:ext uri="{FF2B5EF4-FFF2-40B4-BE49-F238E27FC236}">
                <a16:creationId xmlns:a16="http://schemas.microsoft.com/office/drawing/2014/main" id="{66709C05-8010-447E-9BFC-6B10C27C9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00" y="273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Addition of binary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4307280-0F62-4790-810F-C2D787A9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485357"/>
              </p:ext>
            </p:extLst>
          </p:nvPr>
        </p:nvGraphicFramePr>
        <p:xfrm>
          <a:off x="1253257" y="1317131"/>
          <a:ext cx="6427606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6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68562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428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 + 54 = 99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 value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757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First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Second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54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99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795D6EB-F473-46C7-8AF6-D34A2902B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155151"/>
              </p:ext>
            </p:extLst>
          </p:nvPr>
        </p:nvGraphicFramePr>
        <p:xfrm>
          <a:off x="349200" y="3642153"/>
          <a:ext cx="8437284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7422352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4168532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136591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26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 + 444 = 785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512</a:t>
                      </a: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 value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757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First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341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Second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444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785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6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61938" y="1605600"/>
            <a:ext cx="8229600" cy="1477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Task 3: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Add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numeral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25 and 67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34 and 12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112 and 123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200 and 33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C54A8E6-407F-4D16-89F5-00F3AD5E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375699"/>
              </p:ext>
            </p:extLst>
          </p:nvPr>
        </p:nvGraphicFramePr>
        <p:xfrm>
          <a:off x="893208" y="3270128"/>
          <a:ext cx="7357284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136591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26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 + y = ?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 value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757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First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Second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?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386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Negative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so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Unsigned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which is always positive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represent negative numbers we convert numbers to their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several complement conversion methods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learn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Two’s Complement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bits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reserve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MSB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MSB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negative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and 0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positive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Negative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70D934-4DB9-4C0E-839D-2E0613AC612D}"/>
              </a:ext>
            </a:extLst>
          </p:cNvPr>
          <p:cNvSpPr txBox="1"/>
          <p:nvPr/>
        </p:nvSpPr>
        <p:spPr>
          <a:xfrm>
            <a:off x="457200" y="1605600"/>
            <a:ext cx="8229600" cy="253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8: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two‘s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45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represented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7964547-A185-4E13-9195-17E75F7FF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757991"/>
              </p:ext>
            </p:extLst>
          </p:nvPr>
        </p:nvGraphicFramePr>
        <p:xfrm>
          <a:off x="1390985" y="2163212"/>
          <a:ext cx="63041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4380727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0456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6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45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310566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Ones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complement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-45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359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Negative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70D934-4DB9-4C0E-839D-2E0613AC612D}"/>
              </a:ext>
            </a:extLst>
          </p:cNvPr>
          <p:cNvSpPr txBox="1"/>
          <p:nvPr/>
        </p:nvSpPr>
        <p:spPr>
          <a:xfrm>
            <a:off x="457200" y="2617349"/>
            <a:ext cx="8229600" cy="253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8: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Adding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two‘s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2C3ECC65-768C-487D-9B62-1D39297DF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23255"/>
              </p:ext>
            </p:extLst>
          </p:nvPr>
        </p:nvGraphicFramePr>
        <p:xfrm>
          <a:off x="1319367" y="3168051"/>
          <a:ext cx="6505265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59950211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653669944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05400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198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 + (-45) = 0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0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545F52E2-22AE-4E43-81BD-82437FE0B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8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Positive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two‘s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(negative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) = 0</a:t>
            </a:r>
          </a:p>
        </p:txBody>
      </p:sp>
    </p:spTree>
    <p:extLst>
      <p:ext uri="{BB962C8B-B14F-4D97-AF65-F5344CB8AC3E}">
        <p14:creationId xmlns:p14="http://schemas.microsoft.com/office/powerpoint/2010/main" val="1796555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Ones’ and two’s complement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70D934-4DB9-4C0E-839D-2E0613AC612D}"/>
              </a:ext>
            </a:extLst>
          </p:cNvPr>
          <p:cNvSpPr txBox="1"/>
          <p:nvPr/>
        </p:nvSpPr>
        <p:spPr>
          <a:xfrm>
            <a:off x="457200" y="2152775"/>
            <a:ext cx="8229600" cy="271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 8: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Theory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behind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ones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‘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two‘s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2C3ECC65-768C-487D-9B62-1D39297DF1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97060441"/>
                  </p:ext>
                </p:extLst>
              </p:nvPr>
            </p:nvGraphicFramePr>
            <p:xfrm>
              <a:off x="1140341" y="2602609"/>
              <a:ext cx="6833821" cy="2133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35224">
                      <a:extLst>
                        <a:ext uri="{9D8B030D-6E8A-4147-A177-3AD203B41FA5}">
                          <a16:colId xmlns:a16="http://schemas.microsoft.com/office/drawing/2014/main" val="2599502118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2653669944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2872509363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4210473538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2238826928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2875420820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872041855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3291968102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1107192057"/>
                        </a:ext>
                      </a:extLst>
                    </a:gridCol>
                    <a:gridCol w="205400">
                      <a:extLst>
                        <a:ext uri="{9D8B030D-6E8A-4147-A177-3AD203B41FA5}">
                          <a16:colId xmlns:a16="http://schemas.microsoft.com/office/drawing/2014/main" val="1833115288"/>
                        </a:ext>
                      </a:extLst>
                    </a:gridCol>
                    <a:gridCol w="27131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 gridSpan="1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11503325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de-AT" sz="1800" b="0" i="1" strike="noStrike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AT" sz="180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= 45</a:t>
                          </a:r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AT" sz="1800" b="0" strike="noStrike" spc="-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Ones</a:t>
                          </a:r>
                          <a:r>
                            <a:rPr lang="de-AT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‘ </a:t>
                          </a:r>
                          <a:r>
                            <a:rPr lang="de-AT" sz="1800" b="0" strike="noStrike" spc="-1" dirty="0" err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comp.</a:t>
                          </a:r>
                          <a:r>
                            <a:rPr lang="de-AT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de-AT" sz="1800" b="0" i="1" strike="noStrike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−1=</m:t>
                              </m:r>
                              <m:r>
                                <a:rPr lang="de-AT" sz="1800" b="0" i="1" strike="noStrike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de-AT" sz="1800" b="0" i="1" strike="noStrike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28251060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Two’s comp.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de-AT" sz="1800" b="0" i="1" strike="noStrike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  <m:r>
                                    <a:rPr lang="de-AT" sz="1800" b="0" i="1" strike="noStrike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+ 1</a:t>
                          </a: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2565643480"/>
                      </a:ext>
                    </a:extLst>
                  </a:tr>
                  <a:tr h="24985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1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de-AT" sz="1800" b="1" i="1" strike="noStrike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1" i="1" strike="noStrike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  <m:r>
                                  <a:rPr lang="de-AT" sz="1800" b="1" i="1" strike="noStrike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  <m:r>
                                      <a:rPr lang="de-AT" sz="1800" b="1" i="1" strike="noStrike" spc="-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2C3ECC65-768C-487D-9B62-1D39297DF1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97060441"/>
                  </p:ext>
                </p:extLst>
              </p:nvPr>
            </p:nvGraphicFramePr>
            <p:xfrm>
              <a:off x="1140341" y="2602609"/>
              <a:ext cx="6833821" cy="2133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35224">
                      <a:extLst>
                        <a:ext uri="{9D8B030D-6E8A-4147-A177-3AD203B41FA5}">
                          <a16:colId xmlns:a16="http://schemas.microsoft.com/office/drawing/2014/main" val="2599502118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2653669944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2872509363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4210473538"/>
                        </a:ext>
                      </a:extLst>
                    </a:gridCol>
                    <a:gridCol w="434645">
                      <a:extLst>
                        <a:ext uri="{9D8B030D-6E8A-4147-A177-3AD203B41FA5}">
                          <a16:colId xmlns:a16="http://schemas.microsoft.com/office/drawing/2014/main" val="2238826928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2875420820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872041855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3291968102"/>
                        </a:ext>
                      </a:extLst>
                    </a:gridCol>
                    <a:gridCol w="435224">
                      <a:extLst>
                        <a:ext uri="{9D8B030D-6E8A-4147-A177-3AD203B41FA5}">
                          <a16:colId xmlns:a16="http://schemas.microsoft.com/office/drawing/2014/main" val="1107192057"/>
                        </a:ext>
                      </a:extLst>
                    </a:gridCol>
                    <a:gridCol w="205400">
                      <a:extLst>
                        <a:ext uri="{9D8B030D-6E8A-4147-A177-3AD203B41FA5}">
                          <a16:colId xmlns:a16="http://schemas.microsoft.com/office/drawing/2014/main" val="1833115288"/>
                        </a:ext>
                      </a:extLst>
                    </a:gridCol>
                    <a:gridCol w="27131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00">
                    <a:tc gridSpan="1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/>
                    </a:tc>
                    <a:extLst>
                      <a:ext uri="{0D108BD9-81ED-4DB2-BD59-A6C34878D82A}">
                        <a16:rowId xmlns:a16="http://schemas.microsoft.com/office/drawing/2014/main" val="11503325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0000" marR="90000" anchor="b">
                        <a:blipFill>
                          <a:blip r:embed="rId3"/>
                          <a:stretch>
                            <a:fillRect l="-152360" t="-85000" r="-899" b="-4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0000" marR="90000" anchor="b">
                        <a:blipFill>
                          <a:blip r:embed="rId3"/>
                          <a:stretch>
                            <a:fillRect l="-152360" t="-185000" r="-899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0000" marR="90000" anchor="b">
                        <a:blipFill>
                          <a:blip r:embed="rId3"/>
                          <a:stretch>
                            <a:fillRect l="-152360" t="-280328" r="-899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51060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0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0000" marR="90000" anchor="b">
                        <a:blipFill>
                          <a:blip r:embed="rId3"/>
                          <a:stretch>
                            <a:fillRect l="-152360" t="-386667" r="-899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6434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0000" marR="90000" anchor="b">
                        <a:lnTlToB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1" strike="noStrike" spc="-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0000" marR="90000" anchor="b"/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n-US" sz="1800" b="1" strike="noStrike" spc="-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0000" marR="90000" anchor="b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0000" marR="90000" anchor="b">
                        <a:blipFill>
                          <a:blip r:embed="rId3"/>
                          <a:stretch>
                            <a:fillRect l="-152360" t="-486667" r="-899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545F52E2-22AE-4E43-81BD-82437FE0B43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614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Why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does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Signed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has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[−</m:t>
                        </m:r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AT" sz="18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p>
                      <m:sSupPr>
                        <m:ctrlP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AT" sz="18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de-AT" sz="1800" b="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byte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8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bits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[-128, 127]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545F52E2-22AE-4E43-81BD-82437FE0B4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614032"/>
              </a:xfrm>
              <a:prstGeom prst="rect">
                <a:avLst/>
              </a:prstGeom>
              <a:blipFill>
                <a:blip r:embed="rId4"/>
                <a:stretch>
                  <a:fillRect l="-148" b="-565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95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Signed binary representation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C2683A8-F62B-423B-9775-BE277257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5" y="1106411"/>
            <a:ext cx="4763165" cy="47631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30D6DBB-3B9D-42B5-B106-0DAF876EE2F2}"/>
              </a:ext>
            </a:extLst>
          </p:cNvPr>
          <p:cNvSpPr txBox="1"/>
          <p:nvPr/>
        </p:nvSpPr>
        <p:spPr>
          <a:xfrm>
            <a:off x="313944" y="5751589"/>
            <a:ext cx="432756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https://texample.net/media/tikz/examples/PNG/complement.png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34F18F1-7FF3-4E43-A522-9F2E8D8C1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900654"/>
              </p:ext>
            </p:extLst>
          </p:nvPr>
        </p:nvGraphicFramePr>
        <p:xfrm>
          <a:off x="5077109" y="1291958"/>
          <a:ext cx="3931723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1971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6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310566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Ones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comp.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-6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3B8C1734-6DD8-4551-9484-AC1DCABC9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6226912"/>
              </p:ext>
            </p:extLst>
          </p:nvPr>
        </p:nvGraphicFramePr>
        <p:xfrm>
          <a:off x="5072584" y="3856704"/>
          <a:ext cx="3936248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59950211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05400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1156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+ (-6) = 0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0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2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Negatives of negative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70D934-4DB9-4C0E-839D-2E0613AC612D}"/>
              </a:ext>
            </a:extLst>
          </p:cNvPr>
          <p:cNvSpPr txBox="1"/>
          <p:nvPr/>
        </p:nvSpPr>
        <p:spPr>
          <a:xfrm>
            <a:off x="457200" y="2896087"/>
            <a:ext cx="8229600" cy="253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8: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two‘s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complement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-45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represented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with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7964547-A185-4E13-9195-17E75F7FF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347361"/>
              </p:ext>
            </p:extLst>
          </p:nvPr>
        </p:nvGraphicFramePr>
        <p:xfrm>
          <a:off x="1390985" y="3453699"/>
          <a:ext cx="63041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4380727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0456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6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-45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310566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Ones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complement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-45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45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899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Two‘s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complement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works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negative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numbers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Negative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negative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positive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899884"/>
              </a:xfrm>
              <a:prstGeom prst="rect">
                <a:avLst/>
              </a:prstGeom>
              <a:blipFill>
                <a:blip r:embed="rId3"/>
                <a:stretch>
                  <a:fillRect l="-148" b="-35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148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Unsigned vs signed representation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39029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one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decimal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Computers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intepret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them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differently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Unsigned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without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only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positive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numbers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bits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used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[0, </m:t>
                        </m:r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de-AT" sz="1800" i="1" spc="-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de-AT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Examples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(10010000)</a:t>
                </a:r>
                <a:r>
                  <a:rPr lang="de-AT" sz="1800" spc="-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de-AT" sz="1800" spc="-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(144)</a:t>
                </a:r>
                <a:r>
                  <a:rPr lang="de-AT" sz="1800" spc="-1" baseline="-25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de-AT" sz="1800" spc="-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(11010011)</a:t>
                </a:r>
                <a:r>
                  <a:rPr lang="de-AT" sz="1800" spc="-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de-AT" sz="1800" spc="-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(211)</a:t>
                </a:r>
                <a:r>
                  <a:rPr lang="de-AT" sz="1800" spc="-1" baseline="-25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endParaRPr lang="de-AT" sz="1800" spc="-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1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Signed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positive and negative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numbers</a:t>
                </a:r>
                <a:endParaRPr lang="de-AT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MSB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keeps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1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negative, 0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positive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[−2</m:t>
                        </m:r>
                      </m:e>
                      <m:sup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AT" sz="1800" i="1" spc="-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p>
                      <m:sSupPr>
                        <m:ctrlP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AT" sz="1800" i="1" spc="-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de-AT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Examples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(10010000)</a:t>
                </a:r>
                <a:r>
                  <a:rPr lang="de-AT" sz="1800" spc="-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de-AT" sz="1800" spc="-1" dirty="0">
                    <a:solidFill>
                      <a:srgbClr val="D324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(-112)</a:t>
                </a:r>
                <a:r>
                  <a:rPr lang="de-AT" sz="1800" spc="-1" baseline="-25000" dirty="0">
                    <a:solidFill>
                      <a:srgbClr val="D324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(11010011)</a:t>
                </a:r>
                <a:r>
                  <a:rPr lang="de-AT" sz="1800" spc="-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de-AT" sz="1800" spc="-1" dirty="0">
                    <a:solidFill>
                      <a:srgbClr val="D324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(-45)</a:t>
                </a:r>
                <a:r>
                  <a:rPr lang="de-AT" sz="1800" spc="-1" baseline="-25000" dirty="0">
                    <a:solidFill>
                      <a:srgbClr val="D324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  <a:endParaRPr lang="de-AT" sz="1800" spc="-1" dirty="0">
                  <a:solidFill>
                    <a:srgbClr val="D324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3902923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09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algebra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652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 1: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⋅0+ </m:t>
                    </m:r>
                    <m:bar>
                      <m:barPr>
                        <m:pos m:val="top"/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0+1</m:t>
                        </m:r>
                      </m:e>
                    </m:ba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⋅0+ </m:t>
                      </m:r>
                      <m:bar>
                        <m:barPr>
                          <m:pos m:val="top"/>
                          <m:ctrlP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bar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0+1</m:t>
                          </m:r>
                        </m:e>
                      </m:ba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=0+ </m:t>
                      </m:r>
                      <m:bar>
                        <m:barPr>
                          <m:pos m:val="top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bar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bar>
                    </m:oMath>
                  </m:oMathPara>
                </a14:m>
                <a:endParaRPr lang="de-AT" sz="1800" b="0" i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/>
                <a:r>
                  <a:rPr lang="de-AT" sz="18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	</m:t>
                    </m:r>
                    <m: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=0+</m:t>
                    </m:r>
                    <m:r>
                      <a:rPr lang="de-A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endParaRPr lang="de-AT" sz="1800" b="0" i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/>
                <a:r>
                  <a:rPr lang="de-AT" sz="18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de-AT" sz="1800" b="0" i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/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652400"/>
              </a:xfrm>
              <a:prstGeom prst="rect">
                <a:avLst/>
              </a:prstGeom>
              <a:blipFill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48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Importance 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of number ranges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134595C-A57D-4A3F-9646-C97A5C393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99176"/>
              </p:ext>
            </p:extLst>
          </p:nvPr>
        </p:nvGraphicFramePr>
        <p:xfrm>
          <a:off x="1290411" y="1744831"/>
          <a:ext cx="6505265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59950211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653669944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05400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198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-29 + (-13) = -42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-29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-13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-42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D903B134-37A9-479F-B2EB-9E32006E7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279174"/>
              </p:ext>
            </p:extLst>
          </p:nvPr>
        </p:nvGraphicFramePr>
        <p:xfrm>
          <a:off x="1290410" y="3748712"/>
          <a:ext cx="6505265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59950211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653669944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4645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5224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05400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198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-68 + (-101) = -169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-68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-101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solidFill>
                            <a:srgbClr val="D3242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solidFill>
                            <a:srgbClr val="D3242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87</a:t>
                      </a:r>
                      <a:endParaRPr lang="en-US" sz="1800" b="1" strike="noStrike" spc="-1" dirty="0">
                        <a:solidFill>
                          <a:srgbClr val="D3242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7CD9B26B-2B7A-4797-B0ED-0A431EC32C5D}"/>
              </a:ext>
            </a:extLst>
          </p:cNvPr>
          <p:cNvSpPr txBox="1"/>
          <p:nvPr/>
        </p:nvSpPr>
        <p:spPr>
          <a:xfrm>
            <a:off x="1578077" y="5720357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Wrong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de-AT" sz="1800" b="1" dirty="0">
                <a:solidFill>
                  <a:srgbClr val="D324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[-128, 127] </a:t>
            </a:r>
          </a:p>
        </p:txBody>
      </p:sp>
    </p:spTree>
    <p:extLst>
      <p:ext uri="{BB962C8B-B14F-4D97-AF65-F5344CB8AC3E}">
        <p14:creationId xmlns:p14="http://schemas.microsoft.com/office/powerpoint/2010/main" val="36611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Subtraction of binary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2826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Subtraction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addition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negative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− 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+(−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spc="-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</a:t>
                </a:r>
                <a:r>
                  <a:rPr lang="de-AT" sz="18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AT" sz="1800" i="1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de-AT" sz="1800" i="1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as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signed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binary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numbers</a:t>
                </a:r>
                <a:endParaRPr lang="de-AT" sz="1800" spc="-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two‘s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complement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de-AT" sz="18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de-AT" sz="1800" spc="-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de-AT" sz="18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Technically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addition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fast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need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only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machinery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</a:t>
                </a:r>
                <a:r>
                  <a:rPr lang="de-AT" sz="1800" spc="-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spc="-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addition</a:t>
                </a:r>
                <a:endParaRPr lang="de-AT" sz="1800" spc="-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Google Shape;87;p2">
                <a:extLst>
                  <a:ext uri="{FF2B5EF4-FFF2-40B4-BE49-F238E27FC236}">
                    <a16:creationId xmlns:a16="http://schemas.microsoft.com/office/drawing/2014/main" id="{F044E235-6E2E-439F-B6CB-625B4A23C6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2826291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29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997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61938" y="1605600"/>
            <a:ext cx="8229600" cy="1477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Task 4: 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Find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two‘s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complements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these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byte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kumimoji="0" lang="de-DE" sz="18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67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200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33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7DEEE9F-BF15-49AC-8BCE-4A7AE33D3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246253"/>
              </p:ext>
            </p:extLst>
          </p:nvPr>
        </p:nvGraphicFramePr>
        <p:xfrm>
          <a:off x="1419791" y="3423600"/>
          <a:ext cx="63041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4380727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0456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6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x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310566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Ones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complement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?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273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072800"/>
            <a:ext cx="8229600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Task 5: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Subtract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these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signed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byte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kumimoji="0" lang="de-DE" sz="18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25 and 12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67 and 33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 and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101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7DEEE9F-BF15-49AC-8BCE-4A7AE33D3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607986"/>
              </p:ext>
            </p:extLst>
          </p:nvPr>
        </p:nvGraphicFramePr>
        <p:xfrm>
          <a:off x="1311791" y="2273129"/>
          <a:ext cx="630411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44380727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430456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6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x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310566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Ones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complement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?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4D29680-3AF7-405A-A691-EC445A90F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504727"/>
              </p:ext>
            </p:extLst>
          </p:nvPr>
        </p:nvGraphicFramePr>
        <p:xfrm>
          <a:off x="799608" y="4159529"/>
          <a:ext cx="7434799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15">
                  <a:extLst>
                    <a:ext uri="{9D8B030D-6E8A-4147-A177-3AD203B41FA5}">
                      <a16:colId xmlns:a16="http://schemas.microsoft.com/office/drawing/2014/main" val="131365918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25093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104735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388269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54208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720418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919681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07192057"/>
                    </a:ext>
                  </a:extLst>
                </a:gridCol>
                <a:gridCol w="232261">
                  <a:extLst>
                    <a:ext uri="{9D8B030D-6E8A-4147-A177-3AD203B41FA5}">
                      <a16:colId xmlns:a16="http://schemas.microsoft.com/office/drawing/2014/main" val="1833115288"/>
                    </a:ext>
                  </a:extLst>
                </a:gridCol>
                <a:gridCol w="226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 + (-y) = ?</a:t>
                      </a:r>
                    </a:p>
                  </a:txBody>
                  <a:tcPr marL="90000" marR="90000" anchor="ctr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150332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</a:t>
                      </a: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Position value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4757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xx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First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 marL="90000" marR="90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Second </a:t>
                      </a:r>
                      <a:r>
                        <a:rPr lang="de-AT" sz="180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de-D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Carry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zxx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AT" sz="1800" b="1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r>
                        <a:rPr lang="de-AT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?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63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Multiplication and division of binary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Google Shape;87;p2">
            <a:extLst>
              <a:ext uri="{FF2B5EF4-FFF2-40B4-BE49-F238E27FC236}">
                <a16:creationId xmlns:a16="http://schemas.microsoft.com/office/drawing/2014/main" id="{F044E235-6E2E-439F-B6CB-625B4A23C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35095"/>
            <a:ext cx="8229600" cy="206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Multiplication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typically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carried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out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repeated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addition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There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efficient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algorithms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multiplication</a:t>
            </a:r>
            <a:endParaRPr lang="de-AT" sz="1800" spc="-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These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include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shifting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bits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left</a:t>
            </a:r>
            <a:endParaRPr lang="de-AT" sz="1800" spc="-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Division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typically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carries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out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by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repeated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subtraction</a:t>
            </a:r>
            <a:endParaRPr lang="de-AT" sz="1800" spc="-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efficient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algorithms</a:t>
            </a:r>
            <a:r>
              <a:rPr lang="de-AT" sz="1800" spc="-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exist</a:t>
            </a:r>
            <a:endParaRPr lang="de-AT" sz="1800" spc="-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1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6900" y="1049067"/>
            <a:ext cx="8229600" cy="335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6: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Recollect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rules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binary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addition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Think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 and y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Boolean variables and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c and s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Boolean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functions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c(x, y) and s(x, y).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Represent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c(x, y) and s(x, y)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with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table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Find Boolean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expressions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c(x, y) and s(x, y).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Simplify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expressions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Boolean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complement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de-DE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0232C30-0316-4072-9813-DBB2CAB0A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83660"/>
              </p:ext>
            </p:extLst>
          </p:nvPr>
        </p:nvGraphicFramePr>
        <p:xfrm>
          <a:off x="2545199" y="2345723"/>
          <a:ext cx="849524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524">
                  <a:extLst>
                    <a:ext uri="{9D8B030D-6E8A-4147-A177-3AD203B41FA5}">
                      <a16:colId xmlns:a16="http://schemas.microsoft.com/office/drawing/2014/main" val="1313593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Case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x=0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y=0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s=0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88A46A80-2E02-4DD7-A701-A92AB9AA1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03966"/>
              </p:ext>
            </p:extLst>
          </p:nvPr>
        </p:nvGraphicFramePr>
        <p:xfrm>
          <a:off x="3572610" y="2345723"/>
          <a:ext cx="849524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524">
                  <a:extLst>
                    <a:ext uri="{9D8B030D-6E8A-4147-A177-3AD203B41FA5}">
                      <a16:colId xmlns:a16="http://schemas.microsoft.com/office/drawing/2014/main" val="886730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Case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x=1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y=0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s=1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BDD2A0B4-0119-4C72-8009-DE6CF2893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379823"/>
              </p:ext>
            </p:extLst>
          </p:nvPr>
        </p:nvGraphicFramePr>
        <p:xfrm>
          <a:off x="4600021" y="2345723"/>
          <a:ext cx="849524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524">
                  <a:extLst>
                    <a:ext uri="{9D8B030D-6E8A-4147-A177-3AD203B41FA5}">
                      <a16:colId xmlns:a16="http://schemas.microsoft.com/office/drawing/2014/main" val="1572187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Case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x=0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y=1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s=1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8BB5921-3EF2-4ACD-9824-08A878B4E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959964"/>
              </p:ext>
            </p:extLst>
          </p:nvPr>
        </p:nvGraphicFramePr>
        <p:xfrm>
          <a:off x="5627432" y="2345723"/>
          <a:ext cx="849524" cy="176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9524">
                  <a:extLst>
                    <a:ext uri="{9D8B030D-6E8A-4147-A177-3AD203B41FA5}">
                      <a16:colId xmlns:a16="http://schemas.microsoft.com/office/drawing/2014/main" val="2325766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AT" dirty="0"/>
                        <a:t>Case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x=1</a:t>
                      </a:r>
                    </a:p>
                  </a:txBody>
                  <a:tcPr marL="90000" marR="900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y=1</a:t>
                      </a:r>
                    </a:p>
                  </a:txBody>
                  <a:tcPr marL="90000" marR="90000" anchor="b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c=1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50">
                <a:tc>
                  <a:txBody>
                    <a:bodyPr/>
                    <a:lstStyle/>
                    <a:p>
                      <a:pPr algn="r"/>
                      <a:r>
                        <a:rPr lang="en-US" sz="18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s=0</a:t>
                      </a:r>
                    </a:p>
                  </a:txBody>
                  <a:tcPr marL="90000" marR="9000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variables and functions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6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Variable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called a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variable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it takes values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de-AT" sz="1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1 ≤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≤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called a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function of degree </a:t>
                </a:r>
                <a14:m>
                  <m:oMath xmlns:m="http://schemas.openxmlformats.org/officeDocument/2006/math">
                    <m:r>
                      <a:rPr lang="de-AT" sz="1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endParaRPr lang="en-US" sz="1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Values of Boolean functions are often displayed in tables (similar to truth tables)</a:t>
                </a: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62000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60E351E-4DC3-4CBE-88BF-CA80EF0FAF9F}"/>
                  </a:ext>
                </a:extLst>
              </p:cNvPr>
              <p:cNvSpPr txBox="1"/>
              <p:nvPr/>
            </p:nvSpPr>
            <p:spPr>
              <a:xfrm>
                <a:off x="457200" y="3225597"/>
                <a:ext cx="8229600" cy="2750400"/>
              </a:xfrm>
              <a:prstGeom prst="rect">
                <a:avLst/>
              </a:prstGeom>
              <a:solidFill>
                <a:srgbClr val="EDEDED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Boolean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=1, 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=0 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otherwise.</a:t>
                </a:r>
              </a:p>
              <a:p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60E351E-4DC3-4CBE-88BF-CA80EF0FA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225597"/>
                <a:ext cx="8229600" cy="2750400"/>
              </a:xfrm>
              <a:prstGeom prst="rect">
                <a:avLst/>
              </a:prstGeom>
              <a:blipFill>
                <a:blip r:embed="rId4"/>
                <a:stretch>
                  <a:fillRect l="-593" t="-110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3FB5296-9E47-4282-825D-F2AE2090DA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903371"/>
                  </p:ext>
                </p:extLst>
              </p:nvPr>
            </p:nvGraphicFramePr>
            <p:xfrm>
              <a:off x="3303830" y="3977265"/>
              <a:ext cx="2299579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22456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654381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  <a:gridCol w="1022742">
                      <a:extLst>
                        <a:ext uri="{9D8B030D-6E8A-4147-A177-3AD203B41FA5}">
                          <a16:colId xmlns:a16="http://schemas.microsoft.com/office/drawing/2014/main" val="260138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𝐹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939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5217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83FB5296-9E47-4282-825D-F2AE2090DA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903371"/>
                  </p:ext>
                </p:extLst>
              </p:nvPr>
            </p:nvGraphicFramePr>
            <p:xfrm>
              <a:off x="3303830" y="3977265"/>
              <a:ext cx="2299579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22456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654381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  <a:gridCol w="1022742">
                      <a:extLst>
                        <a:ext uri="{9D8B030D-6E8A-4147-A177-3AD203B41FA5}">
                          <a16:colId xmlns:a16="http://schemas.microsoft.com/office/drawing/2014/main" val="2601380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71" t="-1639" r="-27184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7196" t="-1639" r="-16168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24852" t="-1639" r="-2367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939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5217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732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expressions and functions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6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functions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represented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expressions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Boolean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expressions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made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variables and Boolean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operations</a:t>
                </a:r>
                <a:endParaRPr lang="de-AT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introduce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further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expresions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recursively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follows</a:t>
                </a:r>
                <a:r>
                  <a:rPr lang="de-A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0, 1, 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Boolean expressions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Boolean expressions</a:t>
                </a: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also Boolean expressions</a:t>
                </a:r>
              </a:p>
            </p:txBody>
          </p:sp>
        </mc:Choice>
        <mc:Fallback xmlns="">
          <p:sp>
            <p:nvSpPr>
              <p:cNvPr id="87" name="Google Shape;87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1620000"/>
              </a:xfrm>
              <a:prstGeom prst="rect">
                <a:avLst/>
              </a:prstGeom>
              <a:blipFill>
                <a:blip r:embed="rId3"/>
                <a:stretch>
                  <a:fillRect l="-148" b="-46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1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Boolean algebra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4273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Example 2: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Boolean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represented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𝑥𝑦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bar>
                      <m:barPr>
                        <m:pos m:val="top"/>
                        <m:ctrlP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bar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bar>
                  </m:oMath>
                </a14:m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/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4273200"/>
              </a:xfrm>
              <a:prstGeom prst="rect">
                <a:avLst/>
              </a:prstGeom>
              <a:blipFill>
                <a:blip r:embed="rId3"/>
                <a:stretch>
                  <a:fillRect l="-593"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BD978A9E-5A32-486B-9181-6EDA8B32AD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694577"/>
                  </p:ext>
                </p:extLst>
              </p:nvPr>
            </p:nvGraphicFramePr>
            <p:xfrm>
              <a:off x="2543207" y="2332896"/>
              <a:ext cx="4057586" cy="3337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64426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367792">
                      <a:extLst>
                        <a:ext uri="{9D8B030D-6E8A-4147-A177-3AD203B41FA5}">
                          <a16:colId xmlns:a16="http://schemas.microsoft.com/office/drawing/2014/main" val="1408991516"/>
                        </a:ext>
                      </a:extLst>
                    </a:gridCol>
                    <a:gridCol w="360680">
                      <a:extLst>
                        <a:ext uri="{9D8B030D-6E8A-4147-A177-3AD203B41FA5}">
                          <a16:colId xmlns:a16="http://schemas.microsoft.com/office/drawing/2014/main" val="1161540315"/>
                        </a:ext>
                      </a:extLst>
                    </a:gridCol>
                    <a:gridCol w="49003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  <a:gridCol w="360680">
                      <a:extLst>
                        <a:ext uri="{9D8B030D-6E8A-4147-A177-3AD203B41FA5}">
                          <a16:colId xmlns:a16="http://schemas.microsoft.com/office/drawing/2014/main" val="3406451982"/>
                        </a:ext>
                      </a:extLst>
                    </a:gridCol>
                    <a:gridCol w="2113978">
                      <a:extLst>
                        <a:ext uri="{9D8B030D-6E8A-4147-A177-3AD203B41FA5}">
                          <a16:colId xmlns:a16="http://schemas.microsoft.com/office/drawing/2014/main" val="1995856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de-DE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de-AT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de-AT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 </m:t>
                                    </m:r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 </m:t>
                                    </m:r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𝑥𝑦</m:t>
                                </m:r>
                                <m:r>
                                  <a:rPr lang="de-AT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AT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de-AT" sz="18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939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5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28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211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368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442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BD978A9E-5A32-486B-9181-6EDA8B32AD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694577"/>
                  </p:ext>
                </p:extLst>
              </p:nvPr>
            </p:nvGraphicFramePr>
            <p:xfrm>
              <a:off x="2543207" y="2332896"/>
              <a:ext cx="4057586" cy="3337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64426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367792">
                      <a:extLst>
                        <a:ext uri="{9D8B030D-6E8A-4147-A177-3AD203B41FA5}">
                          <a16:colId xmlns:a16="http://schemas.microsoft.com/office/drawing/2014/main" val="1408991516"/>
                        </a:ext>
                      </a:extLst>
                    </a:gridCol>
                    <a:gridCol w="360680">
                      <a:extLst>
                        <a:ext uri="{9D8B030D-6E8A-4147-A177-3AD203B41FA5}">
                          <a16:colId xmlns:a16="http://schemas.microsoft.com/office/drawing/2014/main" val="1161540315"/>
                        </a:ext>
                      </a:extLst>
                    </a:gridCol>
                    <a:gridCol w="490030">
                      <a:extLst>
                        <a:ext uri="{9D8B030D-6E8A-4147-A177-3AD203B41FA5}">
                          <a16:colId xmlns:a16="http://schemas.microsoft.com/office/drawing/2014/main" val="1903346946"/>
                        </a:ext>
                      </a:extLst>
                    </a:gridCol>
                    <a:gridCol w="360680">
                      <a:extLst>
                        <a:ext uri="{9D8B030D-6E8A-4147-A177-3AD203B41FA5}">
                          <a16:colId xmlns:a16="http://schemas.microsoft.com/office/drawing/2014/main" val="3406451982"/>
                        </a:ext>
                      </a:extLst>
                    </a:gridCol>
                    <a:gridCol w="2113978">
                      <a:extLst>
                        <a:ext uri="{9D8B030D-6E8A-4147-A177-3AD203B41FA5}">
                          <a16:colId xmlns:a16="http://schemas.microsoft.com/office/drawing/2014/main" val="19958562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667" t="-1639" r="-1016667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01667" t="-1639" r="-916667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205085" t="-1639" r="-832203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222222" t="-1639" r="-506173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442373" t="-1639" r="-594915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92219" t="-1639" r="-1153" b="-8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99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8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939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5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28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211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F8D7C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368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de-AT" sz="18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AT" sz="1800" b="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CEC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4421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474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Boolean identities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6900" y="2615968"/>
            <a:ext cx="8229600" cy="3250800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3832AE00-6D78-4FC1-B5A9-E451B6E83B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965171"/>
                  </p:ext>
                </p:extLst>
              </p:nvPr>
            </p:nvGraphicFramePr>
            <p:xfrm>
              <a:off x="2412894" y="2728800"/>
              <a:ext cx="3955098" cy="308260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68743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2586355">
                      <a:extLst>
                        <a:ext uri="{9D8B030D-6E8A-4147-A177-3AD203B41FA5}">
                          <a16:colId xmlns:a16="http://schemas.microsoft.com/office/drawing/2014/main" val="65291942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Boolean </a:t>
                          </a:r>
                          <a:r>
                            <a:rPr lang="de-DE" sz="1800" b="1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identities</a:t>
                          </a: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50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+0=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⋅1=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9531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+1=1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⋅0=0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Domination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403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AT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⋅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Idempotent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84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bar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AT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</m:e>
                                </m:ba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de-A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Double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Complement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0995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3832AE00-6D78-4FC1-B5A9-E451B6E83B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965171"/>
                  </p:ext>
                </p:extLst>
              </p:nvPr>
            </p:nvGraphicFramePr>
            <p:xfrm>
              <a:off x="2412894" y="2728800"/>
              <a:ext cx="3955098" cy="308260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68743">
                      <a:extLst>
                        <a:ext uri="{9D8B030D-6E8A-4147-A177-3AD203B41FA5}">
                          <a16:colId xmlns:a16="http://schemas.microsoft.com/office/drawing/2014/main" val="2842836235"/>
                        </a:ext>
                      </a:extLst>
                    </a:gridCol>
                    <a:gridCol w="2586355">
                      <a:extLst>
                        <a:ext uri="{9D8B030D-6E8A-4147-A177-3AD203B41FA5}">
                          <a16:colId xmlns:a16="http://schemas.microsoft.com/office/drawing/2014/main" val="65291942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Boolean </a:t>
                          </a:r>
                          <a:r>
                            <a:rPr lang="de-DE" sz="1800" b="1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identities</a:t>
                          </a: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411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1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Name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235059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4" t="-120952" r="-190667" b="-2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Identity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95317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4" t="-218868" r="-190667" b="-169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Domination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34035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4" t="-321905" r="-190667" b="-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Idempotent Laws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184584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4" t="-642029" r="-190667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Double </a:t>
                          </a:r>
                          <a:r>
                            <a:rPr lang="de-DE" sz="1800" b="0" i="0" dirty="0" err="1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Complement</a:t>
                          </a:r>
                          <a:r>
                            <a:rPr lang="de-DE" sz="1800" b="0" i="0" dirty="0">
                              <a:latin typeface="Calibri" panose="020F0502020204030204" pitchFamily="34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Law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09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CF248BC8-EA91-42A6-ADB8-B879CC744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Logical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equivalences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propositional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translate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Boolean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algebra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Boolean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identities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7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3902</Words>
  <Application>Microsoft Office PowerPoint</Application>
  <PresentationFormat>Bildschirmpräsentation (4:3)</PresentationFormat>
  <Paragraphs>1313</Paragraphs>
  <Slides>57</Slides>
  <Notes>57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5" baseType="lpstr">
      <vt:lpstr>Droid Sans Fallback</vt:lpstr>
      <vt:lpstr>Blackadder ITC</vt:lpstr>
      <vt:lpstr>Wingdings</vt:lpstr>
      <vt:lpstr>Calibri</vt:lpstr>
      <vt:lpstr>DejaVu Sans</vt:lpstr>
      <vt:lpstr>Cambria Math</vt:lpstr>
      <vt:lpstr>Arial</vt:lpstr>
      <vt:lpstr>Office Theme</vt:lpstr>
      <vt:lpstr>Fundamentals of Computer Science and Programming </vt:lpstr>
      <vt:lpstr>Outline</vt:lpstr>
      <vt:lpstr>Boolean algebra</vt:lpstr>
      <vt:lpstr>Boolean algebra</vt:lpstr>
      <vt:lpstr>Boolean algebra</vt:lpstr>
      <vt:lpstr>Boolean variables and functions</vt:lpstr>
      <vt:lpstr>Boolean expressions and functions</vt:lpstr>
      <vt:lpstr>Boolean algebra</vt:lpstr>
      <vt:lpstr>Boolean identities</vt:lpstr>
      <vt:lpstr> Boolean identities</vt:lpstr>
      <vt:lpstr>Boolean algebra</vt:lpstr>
      <vt:lpstr>Exercise</vt:lpstr>
      <vt:lpstr>Student task</vt:lpstr>
      <vt:lpstr>Numeral systems</vt:lpstr>
      <vt:lpstr>Numeral systems</vt:lpstr>
      <vt:lpstr>Decimal system</vt:lpstr>
      <vt:lpstr>Decimal system</vt:lpstr>
      <vt:lpstr>Binary system</vt:lpstr>
      <vt:lpstr>Binary system</vt:lpstr>
      <vt:lpstr>Counting in powers of two</vt:lpstr>
      <vt:lpstr>Counting in powers of two</vt:lpstr>
      <vt:lpstr>Octal system</vt:lpstr>
      <vt:lpstr>Octal system</vt:lpstr>
      <vt:lpstr>Octal system</vt:lpstr>
      <vt:lpstr>Hexadecimal system</vt:lpstr>
      <vt:lpstr>Hexadecimal system</vt:lpstr>
      <vt:lpstr>Hexadecimal system</vt:lpstr>
      <vt:lpstr>Numbers table</vt:lpstr>
      <vt:lpstr>Numbers table</vt:lpstr>
      <vt:lpstr>Conversion between  numeral systems</vt:lpstr>
      <vt:lpstr>Numeral systems conversions</vt:lpstr>
      <vt:lpstr>Division and remainder</vt:lpstr>
      <vt:lpstr>Division and remainder</vt:lpstr>
      <vt:lpstr>Division and remainder</vt:lpstr>
      <vt:lpstr>Exercise</vt:lpstr>
      <vt:lpstr>Student task</vt:lpstr>
      <vt:lpstr>Binary arithmetic</vt:lpstr>
      <vt:lpstr>Arithmetic operations with binary numbers</vt:lpstr>
      <vt:lpstr>Addition of binary numbers</vt:lpstr>
      <vt:lpstr>Addition of binary numbers</vt:lpstr>
      <vt:lpstr>Exercise</vt:lpstr>
      <vt:lpstr>Student task</vt:lpstr>
      <vt:lpstr>Negative numbers</vt:lpstr>
      <vt:lpstr>Negative numbers</vt:lpstr>
      <vt:lpstr>Negative numbers</vt:lpstr>
      <vt:lpstr>Ones’ and two’s complement</vt:lpstr>
      <vt:lpstr>Signed binary representation</vt:lpstr>
      <vt:lpstr>Negatives of negative numbers</vt:lpstr>
      <vt:lpstr>Unsigned vs signed representation</vt:lpstr>
      <vt:lpstr>Importance of number ranges</vt:lpstr>
      <vt:lpstr>Subtraction of binary numbers</vt:lpstr>
      <vt:lpstr>Exercise</vt:lpstr>
      <vt:lpstr>Student task</vt:lpstr>
      <vt:lpstr>Student task</vt:lpstr>
      <vt:lpstr>Multiplication and division of binary numbers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Denis Helic</cp:lastModifiedBy>
  <cp:revision>839</cp:revision>
  <dcterms:modified xsi:type="dcterms:W3CDTF">2022-10-10T18:27:21Z</dcterms:modified>
</cp:coreProperties>
</file>